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2" r:id="rId3"/>
    <p:sldMasterId id="214748367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12192000"/>
  <p:notesSz cx="6954825" cy="9240825"/>
  <p:embeddedFontLst>
    <p:embeddedFont>
      <p:font typeface="Century Gothic"/>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font" Target="fonts/CenturyGothic-bold.fntdata"/><Relationship Id="rId10" Type="http://schemas.openxmlformats.org/officeDocument/2006/relationships/slide" Target="slides/slide5.xml"/><Relationship Id="rId21" Type="http://schemas.openxmlformats.org/officeDocument/2006/relationships/font" Target="fonts/CenturyGothic-regular.fntdata"/><Relationship Id="rId13" Type="http://schemas.openxmlformats.org/officeDocument/2006/relationships/slide" Target="slides/slide8.xml"/><Relationship Id="rId24" Type="http://schemas.openxmlformats.org/officeDocument/2006/relationships/font" Target="fonts/CenturyGothic-boldItalic.fntdata"/><Relationship Id="rId12" Type="http://schemas.openxmlformats.org/officeDocument/2006/relationships/slide" Target="slides/slide7.xml"/><Relationship Id="rId23" Type="http://schemas.openxmlformats.org/officeDocument/2006/relationships/font" Target="fonts/CenturyGothic-italic.fnt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95475" y="4389375"/>
            <a:ext cx="5563850" cy="415835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Shape 178"/>
          <p:cNvSpPr txBox="1"/>
          <p:nvPr>
            <p:ph idx="1" type="body"/>
          </p:nvPr>
        </p:nvSpPr>
        <p:spPr>
          <a:xfrm>
            <a:off x="695475" y="4389375"/>
            <a:ext cx="5563850" cy="41583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79" name="Shape 179"/>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Shape 247"/>
          <p:cNvSpPr/>
          <p:nvPr>
            <p:ph idx="2" type="sldImg"/>
          </p:nvPr>
        </p:nvSpPr>
        <p:spPr>
          <a:xfrm>
            <a:off x="1159350" y="693050"/>
            <a:ext cx="4636800" cy="3465300"/>
          </a:xfrm>
          <a:custGeom>
            <a:pathLst>
              <a:path extrusionOk="0" h="120000" w="120000">
                <a:moveTo>
                  <a:pt x="0" y="0"/>
                </a:moveTo>
                <a:lnTo>
                  <a:pt x="120000" y="0"/>
                </a:lnTo>
                <a:lnTo>
                  <a:pt x="120000" y="120000"/>
                </a:lnTo>
                <a:lnTo>
                  <a:pt x="0" y="120000"/>
                </a:lnTo>
                <a:close/>
              </a:path>
            </a:pathLst>
          </a:custGeom>
        </p:spPr>
      </p:sp>
      <p:sp>
        <p:nvSpPr>
          <p:cNvPr id="248" name="Shape 248"/>
          <p:cNvSpPr txBox="1"/>
          <p:nvPr>
            <p:ph idx="1" type="body"/>
          </p:nvPr>
        </p:nvSpPr>
        <p:spPr>
          <a:xfrm>
            <a:off x="695475" y="4389375"/>
            <a:ext cx="5563800" cy="41583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2" name="Shape 252"/>
        <p:cNvGrpSpPr/>
        <p:nvPr/>
      </p:nvGrpSpPr>
      <p:grpSpPr>
        <a:xfrm>
          <a:off x="0" y="0"/>
          <a:ext cx="0" cy="0"/>
          <a:chOff x="0" y="0"/>
          <a:chExt cx="0" cy="0"/>
        </a:xfrm>
      </p:grpSpPr>
      <p:sp>
        <p:nvSpPr>
          <p:cNvPr id="253" name="Shape 253"/>
          <p:cNvSpPr/>
          <p:nvPr>
            <p:ph idx="2" type="sldImg"/>
          </p:nvPr>
        </p:nvSpPr>
        <p:spPr>
          <a:xfrm>
            <a:off x="1159350" y="693050"/>
            <a:ext cx="4636800" cy="3465300"/>
          </a:xfrm>
          <a:custGeom>
            <a:pathLst>
              <a:path extrusionOk="0" h="120000" w="120000">
                <a:moveTo>
                  <a:pt x="0" y="0"/>
                </a:moveTo>
                <a:lnTo>
                  <a:pt x="120000" y="0"/>
                </a:lnTo>
                <a:lnTo>
                  <a:pt x="120000" y="120000"/>
                </a:lnTo>
                <a:lnTo>
                  <a:pt x="0" y="120000"/>
                </a:lnTo>
                <a:close/>
              </a:path>
            </a:pathLst>
          </a:custGeom>
        </p:spPr>
      </p:sp>
      <p:sp>
        <p:nvSpPr>
          <p:cNvPr id="254" name="Shape 254"/>
          <p:cNvSpPr txBox="1"/>
          <p:nvPr>
            <p:ph idx="1" type="body"/>
          </p:nvPr>
        </p:nvSpPr>
        <p:spPr>
          <a:xfrm>
            <a:off x="695475" y="4389375"/>
            <a:ext cx="5563800" cy="41583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Shape 259"/>
          <p:cNvSpPr txBox="1"/>
          <p:nvPr>
            <p:ph idx="1" type="body"/>
          </p:nvPr>
        </p:nvSpPr>
        <p:spPr>
          <a:xfrm>
            <a:off x="695482" y="4389392"/>
            <a:ext cx="5563800" cy="4158300"/>
          </a:xfrm>
          <a:prstGeom prst="rect">
            <a:avLst/>
          </a:prstGeom>
          <a:noFill/>
          <a:ln>
            <a:noFill/>
          </a:ln>
        </p:spPr>
        <p:txBody>
          <a:bodyPr anchorCtr="0" anchor="ctr" bIns="92600" lIns="92600" spcFirstLastPara="1" rIns="92600" wrap="square" tIns="92600">
            <a:noAutofit/>
          </a:bodyPr>
          <a:lstStyle/>
          <a:p>
            <a:pPr indent="0" lvl="0" marL="0" rtl="0">
              <a:spcBef>
                <a:spcPts val="0"/>
              </a:spcBef>
              <a:spcAft>
                <a:spcPts val="0"/>
              </a:spcAft>
              <a:buNone/>
            </a:pPr>
            <a:r>
              <a:t/>
            </a:r>
            <a:endParaRPr sz="1400"/>
          </a:p>
        </p:txBody>
      </p:sp>
      <p:sp>
        <p:nvSpPr>
          <p:cNvPr id="260" name="Shape 260"/>
          <p:cNvSpPr/>
          <p:nvPr>
            <p:ph idx="2" type="sldImg"/>
          </p:nvPr>
        </p:nvSpPr>
        <p:spPr>
          <a:xfrm>
            <a:off x="386379" y="693062"/>
            <a:ext cx="6182100"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Shape 266"/>
          <p:cNvSpPr/>
          <p:nvPr>
            <p:ph idx="2" type="sldImg"/>
          </p:nvPr>
        </p:nvSpPr>
        <p:spPr>
          <a:xfrm>
            <a:off x="1159350" y="693050"/>
            <a:ext cx="4636800" cy="3465300"/>
          </a:xfrm>
          <a:custGeom>
            <a:pathLst>
              <a:path extrusionOk="0" h="120000" w="120000">
                <a:moveTo>
                  <a:pt x="0" y="0"/>
                </a:moveTo>
                <a:lnTo>
                  <a:pt x="120000" y="0"/>
                </a:lnTo>
                <a:lnTo>
                  <a:pt x="120000" y="120000"/>
                </a:lnTo>
                <a:lnTo>
                  <a:pt x="0" y="120000"/>
                </a:lnTo>
                <a:close/>
              </a:path>
            </a:pathLst>
          </a:custGeom>
        </p:spPr>
      </p:sp>
      <p:sp>
        <p:nvSpPr>
          <p:cNvPr id="267" name="Shape 267"/>
          <p:cNvSpPr txBox="1"/>
          <p:nvPr>
            <p:ph idx="1" type="body"/>
          </p:nvPr>
        </p:nvSpPr>
        <p:spPr>
          <a:xfrm>
            <a:off x="695475" y="4389375"/>
            <a:ext cx="5563800" cy="41583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Shape 272"/>
          <p:cNvSpPr txBox="1"/>
          <p:nvPr>
            <p:ph idx="1" type="body"/>
          </p:nvPr>
        </p:nvSpPr>
        <p:spPr>
          <a:xfrm>
            <a:off x="695482" y="4389392"/>
            <a:ext cx="5563800" cy="4158300"/>
          </a:xfrm>
          <a:prstGeom prst="rect">
            <a:avLst/>
          </a:prstGeom>
          <a:noFill/>
          <a:ln>
            <a:noFill/>
          </a:ln>
        </p:spPr>
        <p:txBody>
          <a:bodyPr anchorCtr="0" anchor="ctr" bIns="92600" lIns="92600" spcFirstLastPara="1" rIns="92600" wrap="square" tIns="92600">
            <a:noAutofit/>
          </a:bodyPr>
          <a:lstStyle/>
          <a:p>
            <a:pPr indent="0" lvl="0" marL="0" rtl="0">
              <a:spcBef>
                <a:spcPts val="0"/>
              </a:spcBef>
              <a:spcAft>
                <a:spcPts val="0"/>
              </a:spcAft>
              <a:buNone/>
            </a:pPr>
            <a:r>
              <a:t/>
            </a:r>
            <a:endParaRPr sz="1400"/>
          </a:p>
        </p:txBody>
      </p:sp>
      <p:sp>
        <p:nvSpPr>
          <p:cNvPr id="273" name="Shape 273"/>
          <p:cNvSpPr/>
          <p:nvPr>
            <p:ph idx="2" type="sldImg"/>
          </p:nvPr>
        </p:nvSpPr>
        <p:spPr>
          <a:xfrm>
            <a:off x="386379" y="693062"/>
            <a:ext cx="6182100"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7" name="Shape 277"/>
        <p:cNvGrpSpPr/>
        <p:nvPr/>
      </p:nvGrpSpPr>
      <p:grpSpPr>
        <a:xfrm>
          <a:off x="0" y="0"/>
          <a:ext cx="0" cy="0"/>
          <a:chOff x="0" y="0"/>
          <a:chExt cx="0" cy="0"/>
        </a:xfrm>
      </p:grpSpPr>
      <p:sp>
        <p:nvSpPr>
          <p:cNvPr id="278" name="Shape 278"/>
          <p:cNvSpPr txBox="1"/>
          <p:nvPr>
            <p:ph idx="1" type="body"/>
          </p:nvPr>
        </p:nvSpPr>
        <p:spPr>
          <a:xfrm>
            <a:off x="695475" y="4389375"/>
            <a:ext cx="5563850" cy="41583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9" name="Shape 279"/>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Shape 187"/>
          <p:cNvSpPr txBox="1"/>
          <p:nvPr>
            <p:ph idx="1" type="body"/>
          </p:nvPr>
        </p:nvSpPr>
        <p:spPr>
          <a:xfrm>
            <a:off x="695475" y="4389375"/>
            <a:ext cx="5563850" cy="41583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88" name="Shape 188"/>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Shape 195"/>
          <p:cNvSpPr txBox="1"/>
          <p:nvPr>
            <p:ph idx="1" type="body"/>
          </p:nvPr>
        </p:nvSpPr>
        <p:spPr>
          <a:xfrm>
            <a:off x="695475" y="4389375"/>
            <a:ext cx="5563850" cy="41583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96" name="Shape 196"/>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Shape 203"/>
          <p:cNvSpPr txBox="1"/>
          <p:nvPr>
            <p:ph idx="1" type="body"/>
          </p:nvPr>
        </p:nvSpPr>
        <p:spPr>
          <a:xfrm>
            <a:off x="695475" y="4389375"/>
            <a:ext cx="5563850" cy="41583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4" name="Shape 204"/>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txBox="1"/>
          <p:nvPr>
            <p:ph idx="1" type="body"/>
          </p:nvPr>
        </p:nvSpPr>
        <p:spPr>
          <a:xfrm>
            <a:off x="695475" y="4389375"/>
            <a:ext cx="5563850" cy="41583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11" name="Shape 211"/>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Shape 217"/>
          <p:cNvSpPr txBox="1"/>
          <p:nvPr>
            <p:ph idx="1" type="body"/>
          </p:nvPr>
        </p:nvSpPr>
        <p:spPr>
          <a:xfrm>
            <a:off x="695475" y="4389375"/>
            <a:ext cx="5563850" cy="41583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18" name="Shape 218"/>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Shape 224"/>
          <p:cNvSpPr txBox="1"/>
          <p:nvPr>
            <p:ph idx="1" type="body"/>
          </p:nvPr>
        </p:nvSpPr>
        <p:spPr>
          <a:xfrm>
            <a:off x="695475" y="4389375"/>
            <a:ext cx="5563850" cy="41583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5" name="Shape 225"/>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Shape 233"/>
          <p:cNvSpPr txBox="1"/>
          <p:nvPr>
            <p:ph idx="1" type="body"/>
          </p:nvPr>
        </p:nvSpPr>
        <p:spPr>
          <a:xfrm>
            <a:off x="695475" y="4389375"/>
            <a:ext cx="5563850" cy="41583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4" name="Shape 234"/>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Shape 240"/>
          <p:cNvSpPr txBox="1"/>
          <p:nvPr>
            <p:ph idx="1" type="body"/>
          </p:nvPr>
        </p:nvSpPr>
        <p:spPr>
          <a:xfrm>
            <a:off x="695475" y="4389375"/>
            <a:ext cx="5563850" cy="41583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41" name="Shape 241"/>
          <p:cNvSpPr/>
          <p:nvPr>
            <p:ph idx="2" type="sldImg"/>
          </p:nvPr>
        </p:nvSpPr>
        <p:spPr>
          <a:xfrm>
            <a:off x="1159350" y="693050"/>
            <a:ext cx="4636775" cy="34653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1" name="Shape 11"/>
        <p:cNvGrpSpPr/>
        <p:nvPr/>
      </p:nvGrpSpPr>
      <p:grpSpPr>
        <a:xfrm>
          <a:off x="0" y="0"/>
          <a:ext cx="0" cy="0"/>
          <a:chOff x="0" y="0"/>
          <a:chExt cx="0" cy="0"/>
        </a:xfrm>
      </p:grpSpPr>
      <p:sp>
        <p:nvSpPr>
          <p:cNvPr id="12" name="Shape 12"/>
          <p:cNvSpPr txBox="1"/>
          <p:nvPr>
            <p:ph type="ctrTitle"/>
          </p:nvPr>
        </p:nvSpPr>
        <p:spPr>
          <a:xfrm>
            <a:off x="1524000" y="1122363"/>
            <a:ext cx="9144000" cy="2387600"/>
          </a:xfrm>
          <a:prstGeom prst="rect">
            <a:avLst/>
          </a:prstGeom>
          <a:noFill/>
          <a:ln>
            <a:noFill/>
          </a:ln>
        </p:spPr>
        <p:txBody>
          <a:bodyPr anchorCtr="0" anchor="b" bIns="91425" lIns="91425" spcFirstLastPara="1" rIns="91425" wrap="square" tIns="91425"/>
          <a:lstStyle>
            <a:lvl1pPr lvl="0" marR="0" rtl="0" algn="ctr">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Shape 13"/>
          <p:cNvSpPr txBox="1"/>
          <p:nvPr>
            <p:ph idx="1" type="subTitle"/>
          </p:nvPr>
        </p:nvSpPr>
        <p:spPr>
          <a:xfrm>
            <a:off x="1524000" y="3602038"/>
            <a:ext cx="9144000" cy="1655762"/>
          </a:xfrm>
          <a:prstGeom prst="rect">
            <a:avLst/>
          </a:prstGeom>
          <a:noFill/>
          <a:ln>
            <a:noFill/>
          </a:ln>
        </p:spPr>
        <p:txBody>
          <a:bodyPr anchorCtr="0" anchor="t" bIns="91425" lIns="91425" spcFirstLastPara="1" rIns="91425" wrap="square" tIns="91425"/>
          <a:lstStyle>
            <a:lvl1pPr lvl="0" marR="0" rtl="0" algn="ctr">
              <a:lnSpc>
                <a:spcPct val="90000"/>
              </a:lnSpc>
              <a:spcBef>
                <a:spcPts val="10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ctr">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2pPr>
            <a:lvl3pPr lvl="2" marR="0" rtl="0" algn="ctr">
              <a:lnSpc>
                <a:spcPct val="90000"/>
              </a:lnSpc>
              <a:spcBef>
                <a:spcPts val="5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4pPr>
            <a:lvl5pPr lvl="4"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5pPr>
            <a:lvl6pPr lvl="5"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6pPr>
            <a:lvl7pPr lvl="6"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7pPr>
            <a:lvl8pPr lvl="7"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8pPr>
            <a:lvl9pPr lvl="8" marR="0" rtl="0" algn="ctr">
              <a:lnSpc>
                <a:spcPct val="90000"/>
              </a:lnSpc>
              <a:spcBef>
                <a:spcPts val="5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9pPr>
          </a:lstStyle>
          <a:p/>
        </p:txBody>
      </p:sp>
      <p:sp>
        <p:nvSpPr>
          <p:cNvPr id="14" name="Shape 14"/>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5" name="Shape 1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6" name="Shape 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68" name="Shape 68"/>
        <p:cNvGrpSpPr/>
        <p:nvPr/>
      </p:nvGrpSpPr>
      <p:grpSpPr>
        <a:xfrm>
          <a:off x="0" y="0"/>
          <a:ext cx="0" cy="0"/>
          <a:chOff x="0" y="0"/>
          <a:chExt cx="0" cy="0"/>
        </a:xfrm>
      </p:grpSpPr>
      <p:sp>
        <p:nvSpPr>
          <p:cNvPr id="69" name="Shape 69"/>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0" name="Shape 70"/>
          <p:cNvSpPr txBox="1"/>
          <p:nvPr>
            <p:ph idx="1" type="body"/>
          </p:nvPr>
        </p:nvSpPr>
        <p:spPr>
          <a:xfrm rot="5400000">
            <a:off x="3920331" y="-1256506"/>
            <a:ext cx="4351338" cy="105156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1" name="Shape 71"/>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2" name="Shape 7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3" name="Shape 7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Shape 75"/>
          <p:cNvSpPr txBox="1"/>
          <p:nvPr>
            <p:ph type="title"/>
          </p:nvPr>
        </p:nvSpPr>
        <p:spPr>
          <a:xfrm rot="5400000">
            <a:off x="7133431" y="1956594"/>
            <a:ext cx="5811838" cy="2628900"/>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6" name="Shape 76"/>
          <p:cNvSpPr txBox="1"/>
          <p:nvPr>
            <p:ph idx="1" type="body"/>
          </p:nvPr>
        </p:nvSpPr>
        <p:spPr>
          <a:xfrm rot="5400000">
            <a:off x="1799431" y="-596106"/>
            <a:ext cx="5811838" cy="7734300"/>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7" name="Shape 77"/>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8" name="Shape 7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79" name="Shape 7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type="title">
  <p:cSld name="TITLE">
    <p:spTree>
      <p:nvGrpSpPr>
        <p:cNvPr id="87" name="Shape 87"/>
        <p:cNvGrpSpPr/>
        <p:nvPr/>
      </p:nvGrpSpPr>
      <p:grpSpPr>
        <a:xfrm>
          <a:off x="0" y="0"/>
          <a:ext cx="0" cy="0"/>
          <a:chOff x="0" y="0"/>
          <a:chExt cx="0" cy="0"/>
        </a:xfrm>
      </p:grpSpPr>
      <p:pic>
        <p:nvPicPr>
          <p:cNvPr descr="overlayTitle.png" id="88" name="Shape 88"/>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89" name="Shape 89"/>
          <p:cNvSpPr txBox="1"/>
          <p:nvPr>
            <p:ph type="ctrTitle"/>
          </p:nvPr>
        </p:nvSpPr>
        <p:spPr>
          <a:xfrm>
            <a:off x="1039284" y="1597025"/>
            <a:ext cx="10111200" cy="1679700"/>
          </a:xfrm>
          <a:prstGeom prst="rect">
            <a:avLst/>
          </a:prstGeom>
          <a:noFill/>
          <a:ln>
            <a:noFill/>
          </a:ln>
        </p:spPr>
        <p:txBody>
          <a:bodyPr anchorCtr="0" anchor="b" bIns="91425" lIns="91425" spcFirstLastPara="1" rIns="91425" wrap="square" tIns="91425"/>
          <a:lstStyle>
            <a:lvl1pPr lvl="0" marR="0" rtl="0" algn="ctr">
              <a:lnSpc>
                <a:spcPct val="95000"/>
              </a:lnSpc>
              <a:spcBef>
                <a:spcPts val="0"/>
              </a:spcBef>
              <a:spcAft>
                <a:spcPts val="0"/>
              </a:spcAft>
              <a:buClr>
                <a:schemeClr val="lt1"/>
              </a:buClr>
              <a:buSzPts val="5400"/>
              <a:buFont typeface="Century Gothic"/>
              <a:buNone/>
              <a:defRPr b="1" i="0" sz="54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90" name="Shape 90"/>
          <p:cNvSpPr txBox="1"/>
          <p:nvPr>
            <p:ph idx="1" type="subTitle"/>
          </p:nvPr>
        </p:nvSpPr>
        <p:spPr>
          <a:xfrm>
            <a:off x="1039284" y="3276600"/>
            <a:ext cx="10111200" cy="1752600"/>
          </a:xfrm>
          <a:prstGeom prst="rect">
            <a:avLst/>
          </a:prstGeom>
          <a:noFill/>
          <a:ln>
            <a:noFill/>
          </a:ln>
        </p:spPr>
        <p:txBody>
          <a:bodyPr anchorCtr="0" anchor="t" bIns="91425" lIns="91425" spcFirstLastPara="1" rIns="91425" wrap="square" tIns="91425"/>
          <a:lstStyle>
            <a:lvl1pPr lvl="0" marR="0" rtl="0" algn="ctr">
              <a:lnSpc>
                <a:spcPct val="110000"/>
              </a:lnSpc>
              <a:spcBef>
                <a:spcPts val="600"/>
              </a:spcBef>
              <a:spcAft>
                <a:spcPts val="0"/>
              </a:spcAft>
              <a:buClr>
                <a:schemeClr val="lt1"/>
              </a:buClr>
              <a:buSzPts val="2160"/>
              <a:buFont typeface="Noto Sans Symbols"/>
              <a:buNone/>
              <a:defRPr b="0" i="0" sz="2400" u="none" cap="none" strike="noStrike">
                <a:solidFill>
                  <a:schemeClr val="lt1"/>
                </a:solidFill>
                <a:latin typeface="Century Gothic"/>
                <a:ea typeface="Century Gothic"/>
                <a:cs typeface="Century Gothic"/>
                <a:sym typeface="Century Gothic"/>
              </a:defRPr>
            </a:lvl1pPr>
            <a:lvl2pPr lvl="1" marR="0" rtl="0" algn="ctr">
              <a:spcBef>
                <a:spcPts val="1000"/>
              </a:spcBef>
              <a:spcAft>
                <a:spcPts val="0"/>
              </a:spcAft>
              <a:buClr>
                <a:srgbClr val="888888"/>
              </a:buClr>
              <a:buSzPts val="1980"/>
              <a:buFont typeface="Noto Sans Symbols"/>
              <a:buNone/>
              <a:defRPr b="0" i="0" sz="2200" u="none" cap="none" strike="noStrike">
                <a:solidFill>
                  <a:srgbClr val="888888"/>
                </a:solidFill>
                <a:latin typeface="Century Gothic"/>
                <a:ea typeface="Century Gothic"/>
                <a:cs typeface="Century Gothic"/>
                <a:sym typeface="Century Gothic"/>
              </a:defRPr>
            </a:lvl2pPr>
            <a:lvl3pPr lvl="2" marR="0" rtl="0" algn="ctr">
              <a:spcBef>
                <a:spcPts val="1000"/>
              </a:spcBef>
              <a:spcAft>
                <a:spcPts val="0"/>
              </a:spcAft>
              <a:buClr>
                <a:srgbClr val="888888"/>
              </a:buClr>
              <a:buSzPts val="1800"/>
              <a:buFont typeface="Noto Sans Symbols"/>
              <a:buNone/>
              <a:defRPr b="0" i="0" sz="2000" u="none" cap="none" strike="noStrike">
                <a:solidFill>
                  <a:srgbClr val="888888"/>
                </a:solidFill>
                <a:latin typeface="Century Gothic"/>
                <a:ea typeface="Century Gothic"/>
                <a:cs typeface="Century Gothic"/>
                <a:sym typeface="Century Gothic"/>
              </a:defRPr>
            </a:lvl3pPr>
            <a:lvl4pPr lvl="3"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4pPr>
            <a:lvl5pPr lvl="4"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5pPr>
            <a:lvl6pPr lvl="5"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6pPr>
            <a:lvl7pPr lvl="6"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7pPr>
            <a:lvl8pPr lvl="7"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8pPr>
            <a:lvl9pPr lvl="8" marR="0" rtl="0" algn="ctr">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9pPr>
          </a:lstStyle>
          <a:p/>
        </p:txBody>
      </p:sp>
      <p:sp>
        <p:nvSpPr>
          <p:cNvPr id="91" name="Shape 91"/>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92" name="Shape 92"/>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93" name="Shape 93"/>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94" name="Shape 94"/>
        <p:cNvGrpSpPr/>
        <p:nvPr/>
      </p:nvGrpSpPr>
      <p:grpSpPr>
        <a:xfrm>
          <a:off x="0" y="0"/>
          <a:ext cx="0" cy="0"/>
          <a:chOff x="0" y="0"/>
          <a:chExt cx="0" cy="0"/>
        </a:xfrm>
      </p:grpSpPr>
      <p:sp>
        <p:nvSpPr>
          <p:cNvPr id="95" name="Shape 95"/>
          <p:cNvSpPr txBox="1"/>
          <p:nvPr>
            <p:ph type="title"/>
          </p:nvPr>
        </p:nvSpPr>
        <p:spPr>
          <a:xfrm>
            <a:off x="1039284" y="89647"/>
            <a:ext cx="10111200"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96" name="Shape 96"/>
          <p:cNvSpPr txBox="1"/>
          <p:nvPr>
            <p:ph idx="1" type="body"/>
          </p:nvPr>
        </p:nvSpPr>
        <p:spPr>
          <a:xfrm>
            <a:off x="1289051" y="1600200"/>
            <a:ext cx="4706100" cy="4288500"/>
          </a:xfrm>
          <a:prstGeom prst="rect">
            <a:avLst/>
          </a:prstGeom>
          <a:noFill/>
          <a:ln>
            <a:noFill/>
          </a:ln>
        </p:spPr>
        <p:txBody>
          <a:bodyPr anchorCtr="0" anchor="t" bIns="91425" lIns="91425" spcFirstLastPara="1" rIns="91425" wrap="square" tIns="91425"/>
          <a:lstStyle>
            <a:lvl1pPr indent="-331470" lvl="0" marL="457200" marR="0" rtl="0" algn="l">
              <a:spcBef>
                <a:spcPts val="2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1pPr>
            <a:lvl2pPr indent="-331469" lvl="1" marL="914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31469" lvl="2" marL="1371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97" name="Shape 97"/>
          <p:cNvSpPr txBox="1"/>
          <p:nvPr>
            <p:ph idx="2" type="body"/>
          </p:nvPr>
        </p:nvSpPr>
        <p:spPr>
          <a:xfrm>
            <a:off x="6197600" y="1600200"/>
            <a:ext cx="4706100" cy="4288500"/>
          </a:xfrm>
          <a:prstGeom prst="rect">
            <a:avLst/>
          </a:prstGeom>
          <a:noFill/>
          <a:ln>
            <a:noFill/>
          </a:ln>
        </p:spPr>
        <p:txBody>
          <a:bodyPr anchorCtr="0" anchor="t" bIns="91425" lIns="91425" spcFirstLastPara="1" rIns="91425" wrap="square" tIns="91425"/>
          <a:lstStyle>
            <a:lvl1pPr indent="-331470" lvl="0" marL="457200" marR="0" rtl="0" algn="l">
              <a:spcBef>
                <a:spcPts val="2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1pPr>
            <a:lvl2pPr indent="-331469" lvl="1" marL="914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31469" lvl="2" marL="1371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98" name="Shape 98"/>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99" name="Shape 99"/>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00" name="Shape 100"/>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01" name="Shape 101"/>
        <p:cNvGrpSpPr/>
        <p:nvPr/>
      </p:nvGrpSpPr>
      <p:grpSpPr>
        <a:xfrm>
          <a:off x="0" y="0"/>
          <a:ext cx="0" cy="0"/>
          <a:chOff x="0" y="0"/>
          <a:chExt cx="0" cy="0"/>
        </a:xfrm>
      </p:grpSpPr>
      <p:sp>
        <p:nvSpPr>
          <p:cNvPr id="102" name="Shape 102"/>
          <p:cNvSpPr txBox="1"/>
          <p:nvPr>
            <p:ph type="title"/>
          </p:nvPr>
        </p:nvSpPr>
        <p:spPr>
          <a:xfrm>
            <a:off x="1039284" y="89647"/>
            <a:ext cx="10111200"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03" name="Shape 103"/>
          <p:cNvSpPr txBox="1"/>
          <p:nvPr>
            <p:ph idx="1" type="body"/>
          </p:nvPr>
        </p:nvSpPr>
        <p:spPr>
          <a:xfrm>
            <a:off x="1274233" y="1600200"/>
            <a:ext cx="9643500" cy="4290900"/>
          </a:xfrm>
          <a:prstGeom prst="rect">
            <a:avLst/>
          </a:prstGeom>
          <a:noFill/>
          <a:ln>
            <a:noFill/>
          </a:ln>
        </p:spPr>
        <p:txBody>
          <a:bodyPr anchorCtr="0" anchor="t" bIns="91425" lIns="91425" spcFirstLastPara="1" rIns="91425" wrap="square" tIns="91425"/>
          <a:lstStyle>
            <a:lvl1pPr indent="-365760" lvl="0" marL="457200" marR="0" rtl="0" algn="l">
              <a:spcBef>
                <a:spcPts val="2000"/>
              </a:spcBef>
              <a:spcAft>
                <a:spcPts val="0"/>
              </a:spcAft>
              <a:buClr>
                <a:schemeClr val="lt1"/>
              </a:buClr>
              <a:buSzPts val="2160"/>
              <a:buFont typeface="Noto Sans Symbols"/>
              <a:buChar char="✿"/>
              <a:defRPr b="0" i="0" sz="2400" u="none" cap="none" strike="noStrike">
                <a:solidFill>
                  <a:schemeClr val="lt1"/>
                </a:solidFill>
                <a:latin typeface="Century Gothic"/>
                <a:ea typeface="Century Gothic"/>
                <a:cs typeface="Century Gothic"/>
                <a:sym typeface="Century Gothic"/>
              </a:defRPr>
            </a:lvl1pPr>
            <a:lvl2pPr indent="-354330" lvl="1" marL="914400" marR="0" rtl="0" algn="l">
              <a:spcBef>
                <a:spcPts val="1000"/>
              </a:spcBef>
              <a:spcAft>
                <a:spcPts val="0"/>
              </a:spcAft>
              <a:buClr>
                <a:schemeClr val="lt1"/>
              </a:buClr>
              <a:buSzPts val="1980"/>
              <a:buFont typeface="Noto Sans Symbols"/>
              <a:buChar char="❀"/>
              <a:defRPr b="0" i="0" sz="2200" u="none" cap="none" strike="noStrike">
                <a:solidFill>
                  <a:schemeClr val="lt1"/>
                </a:solidFill>
                <a:latin typeface="Century Gothic"/>
                <a:ea typeface="Century Gothic"/>
                <a:cs typeface="Century Gothic"/>
                <a:sym typeface="Century Gothic"/>
              </a:defRPr>
            </a:lvl2pPr>
            <a:lvl3pPr indent="-342900" lvl="2" marL="1371600" marR="0" rtl="0" algn="l">
              <a:spcBef>
                <a:spcPts val="1000"/>
              </a:spcBef>
              <a:spcAft>
                <a:spcPts val="0"/>
              </a:spcAft>
              <a:buClr>
                <a:schemeClr val="lt1"/>
              </a:buClr>
              <a:buSzPts val="1800"/>
              <a:buFont typeface="Noto Sans Symbols"/>
              <a:buChar char="✿"/>
              <a:defRPr b="0" i="0" sz="20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104" name="Shape 104"/>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05" name="Shape 105"/>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06" name="Shape 106"/>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showMasterSp="0" type="objTx">
  <p:cSld name="OBJECT_WITH_CAPTION_TEXT">
    <p:spTree>
      <p:nvGrpSpPr>
        <p:cNvPr id="107" name="Shape 107"/>
        <p:cNvGrpSpPr/>
        <p:nvPr/>
      </p:nvGrpSpPr>
      <p:grpSpPr>
        <a:xfrm>
          <a:off x="0" y="0"/>
          <a:ext cx="0" cy="0"/>
          <a:chOff x="0" y="0"/>
          <a:chExt cx="0" cy="0"/>
        </a:xfrm>
      </p:grpSpPr>
      <p:pic>
        <p:nvPicPr>
          <p:cNvPr descr="overlayBlank.png" id="108" name="Shape 108"/>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109" name="Shape 109"/>
          <p:cNvSpPr txBox="1"/>
          <p:nvPr>
            <p:ph type="title"/>
          </p:nvPr>
        </p:nvSpPr>
        <p:spPr>
          <a:xfrm>
            <a:off x="1289049" y="838200"/>
            <a:ext cx="4632900" cy="1619100"/>
          </a:xfrm>
          <a:prstGeom prst="rect">
            <a:avLst/>
          </a:prstGeom>
          <a:noFill/>
          <a:ln>
            <a:noFill/>
          </a:ln>
        </p:spPr>
        <p:txBody>
          <a:bodyPr anchorCtr="0" anchor="b" bIns="91425" lIns="91425" spcFirstLastPara="1" rIns="91425" wrap="square" tIns="91425"/>
          <a:lstStyle>
            <a:lvl1pPr lvl="0" marR="0" rtl="0" algn="ctr">
              <a:lnSpc>
                <a:spcPct val="95000"/>
              </a:lnSpc>
              <a:spcBef>
                <a:spcPts val="0"/>
              </a:spcBef>
              <a:spcAft>
                <a:spcPts val="0"/>
              </a:spcAft>
              <a:buClr>
                <a:schemeClr val="lt1"/>
              </a:buClr>
              <a:buSzPts val="3000"/>
              <a:buFont typeface="Century Gothic"/>
              <a:buNone/>
              <a:defRPr b="1" i="0" sz="30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10" name="Shape 110"/>
          <p:cNvSpPr txBox="1"/>
          <p:nvPr>
            <p:ph idx="1" type="body"/>
          </p:nvPr>
        </p:nvSpPr>
        <p:spPr>
          <a:xfrm>
            <a:off x="6303856" y="838200"/>
            <a:ext cx="4632900" cy="4572000"/>
          </a:xfrm>
          <a:prstGeom prst="rect">
            <a:avLst/>
          </a:prstGeom>
          <a:noFill/>
          <a:ln>
            <a:noFill/>
          </a:ln>
        </p:spPr>
        <p:txBody>
          <a:bodyPr anchorCtr="0" anchor="t" bIns="91425" lIns="91425" spcFirstLastPara="1" rIns="91425" wrap="square" tIns="91425"/>
          <a:lstStyle>
            <a:lvl1pPr indent="-365760" lvl="0" marL="457200" marR="0" rtl="0" algn="l">
              <a:spcBef>
                <a:spcPts val="2000"/>
              </a:spcBef>
              <a:spcAft>
                <a:spcPts val="0"/>
              </a:spcAft>
              <a:buClr>
                <a:schemeClr val="lt1"/>
              </a:buClr>
              <a:buSzPts val="2160"/>
              <a:buFont typeface="Noto Sans Symbols"/>
              <a:buChar char="✿"/>
              <a:defRPr b="0" i="0" sz="2400" u="none" cap="none" strike="noStrike">
                <a:solidFill>
                  <a:schemeClr val="lt1"/>
                </a:solidFill>
                <a:latin typeface="Century Gothic"/>
                <a:ea typeface="Century Gothic"/>
                <a:cs typeface="Century Gothic"/>
                <a:sym typeface="Century Gothic"/>
              </a:defRPr>
            </a:lvl1pPr>
            <a:lvl2pPr indent="-354330" lvl="1" marL="914400" marR="0" rtl="0" algn="l">
              <a:spcBef>
                <a:spcPts val="1000"/>
              </a:spcBef>
              <a:spcAft>
                <a:spcPts val="0"/>
              </a:spcAft>
              <a:buClr>
                <a:schemeClr val="lt1"/>
              </a:buClr>
              <a:buSzPts val="1980"/>
              <a:buFont typeface="Noto Sans Symbols"/>
              <a:buChar char="❀"/>
              <a:defRPr b="0" i="0" sz="2200" u="none" cap="none" strike="noStrike">
                <a:solidFill>
                  <a:schemeClr val="lt1"/>
                </a:solidFill>
                <a:latin typeface="Century Gothic"/>
                <a:ea typeface="Century Gothic"/>
                <a:cs typeface="Century Gothic"/>
                <a:sym typeface="Century Gothic"/>
              </a:defRPr>
            </a:lvl2pPr>
            <a:lvl3pPr indent="-342900" lvl="2" marL="1371600" marR="0" rtl="0" algn="l">
              <a:spcBef>
                <a:spcPts val="1000"/>
              </a:spcBef>
              <a:spcAft>
                <a:spcPts val="0"/>
              </a:spcAft>
              <a:buClr>
                <a:schemeClr val="lt1"/>
              </a:buClr>
              <a:buSzPts val="1800"/>
              <a:buFont typeface="Noto Sans Symbols"/>
              <a:buChar char="✿"/>
              <a:defRPr b="0" i="0" sz="20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111" name="Shape 111"/>
          <p:cNvSpPr txBox="1"/>
          <p:nvPr>
            <p:ph idx="2" type="body"/>
          </p:nvPr>
        </p:nvSpPr>
        <p:spPr>
          <a:xfrm>
            <a:off x="1289049" y="2474258"/>
            <a:ext cx="4632900" cy="2743200"/>
          </a:xfrm>
          <a:prstGeom prst="rect">
            <a:avLst/>
          </a:prstGeom>
          <a:noFill/>
          <a:ln>
            <a:noFill/>
          </a:ln>
        </p:spPr>
        <p:txBody>
          <a:bodyPr anchorCtr="0" anchor="t" bIns="91425" lIns="91425" spcFirstLastPara="1" rIns="91425" wrap="square" tIns="91425"/>
          <a:lstStyle>
            <a:lvl1pPr indent="-228600" lvl="0" marL="457200" marR="0" rtl="0" algn="ctr">
              <a:lnSpc>
                <a:spcPct val="110000"/>
              </a:lnSpc>
              <a:spcBef>
                <a:spcPts val="600"/>
              </a:spcBef>
              <a:spcAft>
                <a:spcPts val="0"/>
              </a:spcAft>
              <a:buClr>
                <a:schemeClr val="lt1"/>
              </a:buClr>
              <a:buSzPts val="1620"/>
              <a:buFont typeface="Noto Sans Symbols"/>
              <a:buNone/>
              <a:defRPr b="0" i="0" sz="18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080"/>
              <a:buFont typeface="Noto Sans Symbols"/>
              <a:buNone/>
              <a:defRPr b="0" i="0" sz="12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900"/>
              <a:buFont typeface="Noto Sans Symbols"/>
              <a:buNone/>
              <a:defRPr b="0" i="0" sz="10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9pPr>
          </a:lstStyle>
          <a:p/>
        </p:txBody>
      </p:sp>
      <p:sp>
        <p:nvSpPr>
          <p:cNvPr id="112" name="Shape 112"/>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13" name="Shape 113"/>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14" name="Shape 114"/>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115" name="Shape 115"/>
        <p:cNvGrpSpPr/>
        <p:nvPr/>
      </p:nvGrpSpPr>
      <p:grpSpPr>
        <a:xfrm>
          <a:off x="0" y="0"/>
          <a:ext cx="0" cy="0"/>
          <a:chOff x="0" y="0"/>
          <a:chExt cx="0" cy="0"/>
        </a:xfrm>
      </p:grpSpPr>
      <p:sp>
        <p:nvSpPr>
          <p:cNvPr id="116" name="Shape 116"/>
          <p:cNvSpPr txBox="1"/>
          <p:nvPr>
            <p:ph type="title"/>
          </p:nvPr>
        </p:nvSpPr>
        <p:spPr>
          <a:xfrm>
            <a:off x="1039284" y="89647"/>
            <a:ext cx="10111200"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17" name="Shape 117"/>
          <p:cNvSpPr txBox="1"/>
          <p:nvPr>
            <p:ph idx="1" type="body"/>
          </p:nvPr>
        </p:nvSpPr>
        <p:spPr>
          <a:xfrm>
            <a:off x="1288288" y="1272988"/>
            <a:ext cx="4706100" cy="879600"/>
          </a:xfrm>
          <a:prstGeom prst="rect">
            <a:avLst/>
          </a:prstGeom>
          <a:noFill/>
          <a:ln>
            <a:noFill/>
          </a:ln>
        </p:spPr>
        <p:txBody>
          <a:bodyPr anchorCtr="0" anchor="b" bIns="91425" lIns="91425" spcFirstLastPara="1" rIns="91425" wrap="square" tIns="91425"/>
          <a:lstStyle>
            <a:lvl1pPr indent="-228600" lvl="0" marL="457200" marR="0" rtl="0" algn="ctr">
              <a:spcBef>
                <a:spcPts val="0"/>
              </a:spcBef>
              <a:spcAft>
                <a:spcPts val="0"/>
              </a:spcAft>
              <a:buClr>
                <a:schemeClr val="lt1"/>
              </a:buClr>
              <a:buSzPts val="2340"/>
              <a:buFont typeface="Noto Sans Symbols"/>
              <a:buNone/>
              <a:defRPr b="1" i="0" sz="26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800"/>
              <a:buFont typeface="Noto Sans Symbols"/>
              <a:buNone/>
              <a:defRPr b="1" i="0" sz="20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1620"/>
              <a:buFont typeface="Noto Sans Symbols"/>
              <a:buNone/>
              <a:defRPr b="1" i="0" sz="18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9pPr>
          </a:lstStyle>
          <a:p/>
        </p:txBody>
      </p:sp>
      <p:sp>
        <p:nvSpPr>
          <p:cNvPr id="118" name="Shape 118"/>
          <p:cNvSpPr txBox="1"/>
          <p:nvPr>
            <p:ph idx="2" type="body"/>
          </p:nvPr>
        </p:nvSpPr>
        <p:spPr>
          <a:xfrm>
            <a:off x="1288288" y="2174875"/>
            <a:ext cx="4706100" cy="3716400"/>
          </a:xfrm>
          <a:prstGeom prst="rect">
            <a:avLst/>
          </a:prstGeom>
          <a:noFill/>
          <a:ln>
            <a:noFill/>
          </a:ln>
        </p:spPr>
        <p:txBody>
          <a:bodyPr anchorCtr="0" anchor="t" bIns="91425" lIns="91425" spcFirstLastPara="1" rIns="91425" wrap="square" tIns="91425"/>
          <a:lstStyle>
            <a:lvl1pPr indent="-331470" lvl="0" marL="457200" marR="0" rtl="0" algn="l">
              <a:spcBef>
                <a:spcPts val="2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1pPr>
            <a:lvl2pPr indent="-331469" lvl="1" marL="914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31469" lvl="2" marL="1371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119" name="Shape 119"/>
          <p:cNvSpPr txBox="1"/>
          <p:nvPr>
            <p:ph idx="3" type="body"/>
          </p:nvPr>
        </p:nvSpPr>
        <p:spPr>
          <a:xfrm>
            <a:off x="6193367" y="1272988"/>
            <a:ext cx="4706100" cy="879600"/>
          </a:xfrm>
          <a:prstGeom prst="rect">
            <a:avLst/>
          </a:prstGeom>
          <a:noFill/>
          <a:ln>
            <a:noFill/>
          </a:ln>
        </p:spPr>
        <p:txBody>
          <a:bodyPr anchorCtr="0" anchor="b" bIns="91425" lIns="91425" spcFirstLastPara="1" rIns="91425" wrap="square" tIns="91425"/>
          <a:lstStyle>
            <a:lvl1pPr indent="-228600" lvl="0" marL="457200" marR="0" rtl="0" algn="ctr">
              <a:spcBef>
                <a:spcPts val="0"/>
              </a:spcBef>
              <a:spcAft>
                <a:spcPts val="0"/>
              </a:spcAft>
              <a:buClr>
                <a:schemeClr val="lt1"/>
              </a:buClr>
              <a:buSzPts val="2340"/>
              <a:buFont typeface="Noto Sans Symbols"/>
              <a:buNone/>
              <a:defRPr b="1" i="0" sz="26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800"/>
              <a:buFont typeface="Noto Sans Symbols"/>
              <a:buNone/>
              <a:defRPr b="1" i="0" sz="20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1620"/>
              <a:buFont typeface="Noto Sans Symbols"/>
              <a:buNone/>
              <a:defRPr b="1" i="0" sz="18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1440"/>
              <a:buFont typeface="Noto Sans Symbols"/>
              <a:buNone/>
              <a:defRPr b="1" i="0" sz="1600" u="none" cap="none" strike="noStrike">
                <a:solidFill>
                  <a:schemeClr val="lt1"/>
                </a:solidFill>
                <a:latin typeface="Century Gothic"/>
                <a:ea typeface="Century Gothic"/>
                <a:cs typeface="Century Gothic"/>
                <a:sym typeface="Century Gothic"/>
              </a:defRPr>
            </a:lvl9pPr>
          </a:lstStyle>
          <a:p/>
        </p:txBody>
      </p:sp>
      <p:sp>
        <p:nvSpPr>
          <p:cNvPr id="120" name="Shape 120"/>
          <p:cNvSpPr txBox="1"/>
          <p:nvPr>
            <p:ph idx="4" type="body"/>
          </p:nvPr>
        </p:nvSpPr>
        <p:spPr>
          <a:xfrm>
            <a:off x="6193367" y="2174875"/>
            <a:ext cx="4706100" cy="3716400"/>
          </a:xfrm>
          <a:prstGeom prst="rect">
            <a:avLst/>
          </a:prstGeom>
          <a:noFill/>
          <a:ln>
            <a:noFill/>
          </a:ln>
        </p:spPr>
        <p:txBody>
          <a:bodyPr anchorCtr="0" anchor="t" bIns="91425" lIns="91425" spcFirstLastPara="1" rIns="91425" wrap="square" tIns="91425"/>
          <a:lstStyle>
            <a:lvl1pPr indent="-331470" lvl="0" marL="457200" marR="0" rtl="0" algn="l">
              <a:spcBef>
                <a:spcPts val="2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1pPr>
            <a:lvl2pPr indent="-331469" lvl="1" marL="914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2pPr>
            <a:lvl3pPr indent="-331469" lvl="2" marL="1371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121" name="Shape 121"/>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22" name="Shape 122"/>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23" name="Shape 123"/>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with Picture" showMasterSp="0" type="picTx">
  <p:cSld name="PICTURE_WITH_CAPTION_TEXT">
    <p:spTree>
      <p:nvGrpSpPr>
        <p:cNvPr id="124" name="Shape 124"/>
        <p:cNvGrpSpPr/>
        <p:nvPr/>
      </p:nvGrpSpPr>
      <p:grpSpPr>
        <a:xfrm>
          <a:off x="0" y="0"/>
          <a:ext cx="0" cy="0"/>
          <a:chOff x="0" y="0"/>
          <a:chExt cx="0" cy="0"/>
        </a:xfrm>
      </p:grpSpPr>
      <p:pic>
        <p:nvPicPr>
          <p:cNvPr descr="overlayText.png" id="125" name="Shape 125"/>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126" name="Shape 126"/>
          <p:cNvSpPr txBox="1"/>
          <p:nvPr>
            <p:ph type="title"/>
          </p:nvPr>
        </p:nvSpPr>
        <p:spPr>
          <a:xfrm>
            <a:off x="1042416" y="3254188"/>
            <a:ext cx="10107300" cy="1685400"/>
          </a:xfrm>
          <a:prstGeom prst="rect">
            <a:avLst/>
          </a:prstGeom>
          <a:noFill/>
          <a:ln>
            <a:noFill/>
          </a:ln>
        </p:spPr>
        <p:txBody>
          <a:bodyPr anchorCtr="0" anchor="b" bIns="91425" lIns="91425" spcFirstLastPara="1" rIns="91425" wrap="square" tIns="91425"/>
          <a:lstStyle>
            <a:lvl1pPr lvl="0" marR="0" rtl="0" algn="ctr">
              <a:lnSpc>
                <a:spcPct val="95000"/>
              </a:lnSpc>
              <a:spcBef>
                <a:spcPts val="0"/>
              </a:spcBef>
              <a:spcAft>
                <a:spcPts val="0"/>
              </a:spcAft>
              <a:buClr>
                <a:schemeClr val="lt1"/>
              </a:buClr>
              <a:buSzPts val="5400"/>
              <a:buFont typeface="Century Gothic"/>
              <a:buNone/>
              <a:defRPr b="1" i="0" sz="54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27" name="Shape 127"/>
          <p:cNvSpPr/>
          <p:nvPr>
            <p:ph idx="2" type="pic"/>
          </p:nvPr>
        </p:nvSpPr>
        <p:spPr>
          <a:xfrm>
            <a:off x="3352800" y="457200"/>
            <a:ext cx="5486400" cy="2743200"/>
          </a:xfrm>
          <a:prstGeom prst="roundRect">
            <a:avLst>
              <a:gd fmla="val 10888" name="adj"/>
            </a:avLst>
          </a:prstGeom>
          <a:solidFill>
            <a:srgbClr val="BFBFBF"/>
          </a:solidFill>
          <a:ln>
            <a:noFill/>
          </a:ln>
          <a:effectLst>
            <a:reflection blurRad="0" dir="5400000" dist="50800" endA="300" endPos="38500" fadeDir="5400012" kx="0" rotWithShape="0" algn="bl" stA="20000" stPos="0" sy="-100000" ky="0"/>
          </a:effectLst>
        </p:spPr>
        <p:txBody>
          <a:bodyPr anchorCtr="0" anchor="t" bIns="91425" lIns="91425" spcFirstLastPara="1" rIns="91425" wrap="square" tIns="91425"/>
          <a:lstStyle>
            <a:lvl1pPr lvl="0" marR="0" rtl="0" algn="l">
              <a:spcBef>
                <a:spcPts val="2000"/>
              </a:spcBef>
              <a:spcAft>
                <a:spcPts val="0"/>
              </a:spcAft>
              <a:buClr>
                <a:schemeClr val="lt1"/>
              </a:buClr>
              <a:buSzPts val="1800"/>
              <a:buFont typeface="Noto Sans Symbols"/>
              <a:buNone/>
              <a:defRPr b="1" i="0" sz="20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lt1"/>
              </a:buClr>
              <a:buSzPts val="2520"/>
              <a:buFont typeface="Noto Sans Symbols"/>
              <a:buNone/>
              <a:defRPr b="0" i="0" sz="28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lt1"/>
              </a:buClr>
              <a:buSzPts val="2160"/>
              <a:buFont typeface="Noto Sans Symbols"/>
              <a:buNone/>
              <a:defRPr b="0" i="0" sz="24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9pPr>
          </a:lstStyle>
          <a:p/>
        </p:txBody>
      </p:sp>
      <p:sp>
        <p:nvSpPr>
          <p:cNvPr id="128" name="Shape 128"/>
          <p:cNvSpPr txBox="1"/>
          <p:nvPr>
            <p:ph idx="1" type="body"/>
          </p:nvPr>
        </p:nvSpPr>
        <p:spPr>
          <a:xfrm>
            <a:off x="1042416" y="4953000"/>
            <a:ext cx="10107300" cy="914400"/>
          </a:xfrm>
          <a:prstGeom prst="rect">
            <a:avLst/>
          </a:prstGeom>
          <a:noFill/>
          <a:ln>
            <a:noFill/>
          </a:ln>
        </p:spPr>
        <p:txBody>
          <a:bodyPr anchorCtr="0" anchor="t" bIns="91425" lIns="91425" spcFirstLastPara="1" rIns="91425" wrap="square" tIns="91425"/>
          <a:lstStyle>
            <a:lvl1pPr indent="-228600" lvl="0" marL="457200" marR="0" rtl="0" algn="ctr">
              <a:spcBef>
                <a:spcPts val="300"/>
              </a:spcBef>
              <a:spcAft>
                <a:spcPts val="0"/>
              </a:spcAft>
              <a:buClr>
                <a:schemeClr val="lt1"/>
              </a:buClr>
              <a:buSzPts val="2160"/>
              <a:buFont typeface="Noto Sans Symbols"/>
              <a:buNone/>
              <a:defRPr b="0" i="0" sz="24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080"/>
              <a:buFont typeface="Noto Sans Symbols"/>
              <a:buNone/>
              <a:defRPr b="0" i="0" sz="12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900"/>
              <a:buFont typeface="Noto Sans Symbols"/>
              <a:buNone/>
              <a:defRPr b="0" i="0" sz="10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9pPr>
          </a:lstStyle>
          <a:p/>
        </p:txBody>
      </p:sp>
      <p:sp>
        <p:nvSpPr>
          <p:cNvPr id="129" name="Shape 129"/>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30" name="Shape 130"/>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31" name="Shape 131"/>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showMasterSp="0" type="secHead">
  <p:cSld name="SECTION_HEADER">
    <p:spTree>
      <p:nvGrpSpPr>
        <p:cNvPr id="132" name="Shape 132"/>
        <p:cNvGrpSpPr/>
        <p:nvPr/>
      </p:nvGrpSpPr>
      <p:grpSpPr>
        <a:xfrm>
          <a:off x="0" y="0"/>
          <a:ext cx="0" cy="0"/>
          <a:chOff x="0" y="0"/>
          <a:chExt cx="0" cy="0"/>
        </a:xfrm>
      </p:grpSpPr>
      <p:pic>
        <p:nvPicPr>
          <p:cNvPr descr="overlayBlank.png" id="133" name="Shape 133"/>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134" name="Shape 134"/>
          <p:cNvSpPr txBox="1"/>
          <p:nvPr>
            <p:ph type="title"/>
          </p:nvPr>
        </p:nvSpPr>
        <p:spPr>
          <a:xfrm>
            <a:off x="1075267" y="1627188"/>
            <a:ext cx="10107300" cy="1682400"/>
          </a:xfrm>
          <a:prstGeom prst="rect">
            <a:avLst/>
          </a:prstGeom>
          <a:noFill/>
          <a:ln>
            <a:noFill/>
          </a:ln>
        </p:spPr>
        <p:txBody>
          <a:bodyPr anchorCtr="0" anchor="b" bIns="91425" lIns="91425" spcFirstLastPara="1" rIns="91425" wrap="square" tIns="91425"/>
          <a:lstStyle>
            <a:lvl1pPr lvl="0" marR="0" rtl="0" algn="ctr">
              <a:lnSpc>
                <a:spcPct val="95000"/>
              </a:lnSpc>
              <a:spcBef>
                <a:spcPts val="0"/>
              </a:spcBef>
              <a:spcAft>
                <a:spcPts val="0"/>
              </a:spcAft>
              <a:buClr>
                <a:schemeClr val="lt1"/>
              </a:buClr>
              <a:buSzPts val="4400"/>
              <a:buFont typeface="Century Gothic"/>
              <a:buNone/>
              <a:defRPr b="1" i="0" sz="44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35" name="Shape 135"/>
          <p:cNvSpPr txBox="1"/>
          <p:nvPr>
            <p:ph idx="1" type="body"/>
          </p:nvPr>
        </p:nvSpPr>
        <p:spPr>
          <a:xfrm>
            <a:off x="1075267" y="3309411"/>
            <a:ext cx="10107300" cy="1755600"/>
          </a:xfrm>
          <a:prstGeom prst="rect">
            <a:avLst/>
          </a:prstGeom>
          <a:noFill/>
          <a:ln>
            <a:noFill/>
          </a:ln>
        </p:spPr>
        <p:txBody>
          <a:bodyPr anchorCtr="0" anchor="t" bIns="91425" lIns="91425" spcFirstLastPara="1" rIns="91425" wrap="square" tIns="91425"/>
          <a:lstStyle>
            <a:lvl1pPr indent="-228600" lvl="0" marL="457200" marR="0" rtl="0" algn="ctr">
              <a:lnSpc>
                <a:spcPct val="110000"/>
              </a:lnSpc>
              <a:spcBef>
                <a:spcPts val="600"/>
              </a:spcBef>
              <a:spcAft>
                <a:spcPts val="0"/>
              </a:spcAft>
              <a:buClr>
                <a:schemeClr val="lt1"/>
              </a:buClr>
              <a:buSzPts val="1620"/>
              <a:buFont typeface="Noto Sans Symbols"/>
              <a:buNone/>
              <a:defRPr b="0" i="0" sz="18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rgbClr val="888888"/>
              </a:buClr>
              <a:buSzPts val="1620"/>
              <a:buFont typeface="Noto Sans Symbols"/>
              <a:buNone/>
              <a:defRPr b="0" i="0" sz="1800" u="none" cap="none" strike="noStrike">
                <a:solidFill>
                  <a:srgbClr val="888888"/>
                </a:solidFill>
                <a:latin typeface="Century Gothic"/>
                <a:ea typeface="Century Gothic"/>
                <a:cs typeface="Century Gothic"/>
                <a:sym typeface="Century Gothic"/>
              </a:defRPr>
            </a:lvl2pPr>
            <a:lvl3pPr indent="-228600" lvl="2" marL="1371600" marR="0" rtl="0" algn="l">
              <a:spcBef>
                <a:spcPts val="1000"/>
              </a:spcBef>
              <a:spcAft>
                <a:spcPts val="0"/>
              </a:spcAft>
              <a:buClr>
                <a:srgbClr val="888888"/>
              </a:buClr>
              <a:buSzPts val="1440"/>
              <a:buFont typeface="Noto Sans Symbols"/>
              <a:buNone/>
              <a:defRPr b="0" i="0" sz="1600" u="none" cap="none" strike="noStrike">
                <a:solidFill>
                  <a:srgbClr val="888888"/>
                </a:solidFill>
                <a:latin typeface="Century Gothic"/>
                <a:ea typeface="Century Gothic"/>
                <a:cs typeface="Century Gothic"/>
                <a:sym typeface="Century Gothic"/>
              </a:defRPr>
            </a:lvl3pPr>
            <a:lvl4pPr indent="-228600" lvl="3" marL="18288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4pPr>
            <a:lvl5pPr indent="-228600" lvl="4" marL="22860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5pPr>
            <a:lvl6pPr indent="-228600" lvl="5" marL="27432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6pPr>
            <a:lvl7pPr indent="-228600" lvl="6" marL="32004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7pPr>
            <a:lvl8pPr indent="-228600" lvl="7" marL="36576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8pPr>
            <a:lvl9pPr indent="-228600" lvl="8" marL="4114800" marR="0" rtl="0" algn="l">
              <a:spcBef>
                <a:spcPts val="1000"/>
              </a:spcBef>
              <a:spcAft>
                <a:spcPts val="0"/>
              </a:spcAft>
              <a:buClr>
                <a:srgbClr val="888888"/>
              </a:buClr>
              <a:buSzPts val="1260"/>
              <a:buFont typeface="Noto Sans Symbols"/>
              <a:buNone/>
              <a:defRPr b="0" i="0" sz="1400" u="none" cap="none" strike="noStrike">
                <a:solidFill>
                  <a:srgbClr val="888888"/>
                </a:solidFill>
                <a:latin typeface="Century Gothic"/>
                <a:ea typeface="Century Gothic"/>
                <a:cs typeface="Century Gothic"/>
                <a:sym typeface="Century Gothic"/>
              </a:defRPr>
            </a:lvl9pPr>
          </a:lstStyle>
          <a:p/>
        </p:txBody>
      </p:sp>
      <p:sp>
        <p:nvSpPr>
          <p:cNvPr id="136" name="Shape 136"/>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37" name="Shape 137"/>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38" name="Shape 138"/>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39" name="Shape 139"/>
        <p:cNvGrpSpPr/>
        <p:nvPr/>
      </p:nvGrpSpPr>
      <p:grpSpPr>
        <a:xfrm>
          <a:off x="0" y="0"/>
          <a:ext cx="0" cy="0"/>
          <a:chOff x="0" y="0"/>
          <a:chExt cx="0" cy="0"/>
        </a:xfrm>
      </p:grpSpPr>
      <p:sp>
        <p:nvSpPr>
          <p:cNvPr id="140" name="Shape 140"/>
          <p:cNvSpPr txBox="1"/>
          <p:nvPr>
            <p:ph type="title"/>
          </p:nvPr>
        </p:nvSpPr>
        <p:spPr>
          <a:xfrm>
            <a:off x="1039284" y="89647"/>
            <a:ext cx="10111200"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41" name="Shape 141"/>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42" name="Shape 142"/>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43" name="Shape 143"/>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7" name="Shape 17"/>
        <p:cNvGrpSpPr/>
        <p:nvPr/>
      </p:nvGrpSpPr>
      <p:grpSpPr>
        <a:xfrm>
          <a:off x="0" y="0"/>
          <a:ext cx="0" cy="0"/>
          <a:chOff x="0" y="0"/>
          <a:chExt cx="0" cy="0"/>
        </a:xfrm>
      </p:grpSpPr>
      <p:sp>
        <p:nvSpPr>
          <p:cNvPr id="18" name="Shape 18"/>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9" name="Shape 19"/>
          <p:cNvSpPr txBox="1"/>
          <p:nvPr>
            <p:ph idx="1" type="body"/>
          </p:nvPr>
        </p:nvSpPr>
        <p:spPr>
          <a:xfrm>
            <a:off x="838200" y="1825625"/>
            <a:ext cx="10515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0" name="Shape 20"/>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1" name="Shape 2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2" name="Shape 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howMasterSp="0" type="blank">
  <p:cSld name="BLANK">
    <p:spTree>
      <p:nvGrpSpPr>
        <p:cNvPr id="144" name="Shape 144"/>
        <p:cNvGrpSpPr/>
        <p:nvPr/>
      </p:nvGrpSpPr>
      <p:grpSpPr>
        <a:xfrm>
          <a:off x="0" y="0"/>
          <a:ext cx="0" cy="0"/>
          <a:chOff x="0" y="0"/>
          <a:chExt cx="0" cy="0"/>
        </a:xfrm>
      </p:grpSpPr>
      <p:pic>
        <p:nvPicPr>
          <p:cNvPr descr="overlayBlank.png" id="145" name="Shape 145"/>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146" name="Shape 146"/>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47" name="Shape 147"/>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48" name="Shape 148"/>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showMasterSp="0">
  <p:cSld name="Picture with Caption">
    <p:spTree>
      <p:nvGrpSpPr>
        <p:cNvPr id="149" name="Shape 149"/>
        <p:cNvGrpSpPr/>
        <p:nvPr/>
      </p:nvGrpSpPr>
      <p:grpSpPr>
        <a:xfrm>
          <a:off x="0" y="0"/>
          <a:ext cx="0" cy="0"/>
          <a:chOff x="0" y="0"/>
          <a:chExt cx="0" cy="0"/>
        </a:xfrm>
      </p:grpSpPr>
      <p:pic>
        <p:nvPicPr>
          <p:cNvPr descr="overlayBlank.png" id="150" name="Shape 150"/>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151" name="Shape 151"/>
          <p:cNvSpPr txBox="1"/>
          <p:nvPr>
            <p:ph type="title"/>
          </p:nvPr>
        </p:nvSpPr>
        <p:spPr>
          <a:xfrm>
            <a:off x="1289049" y="838200"/>
            <a:ext cx="4632900" cy="1619100"/>
          </a:xfrm>
          <a:prstGeom prst="rect">
            <a:avLst/>
          </a:prstGeom>
          <a:noFill/>
          <a:ln>
            <a:noFill/>
          </a:ln>
        </p:spPr>
        <p:txBody>
          <a:bodyPr anchorCtr="0" anchor="b" bIns="91425" lIns="91425" spcFirstLastPara="1" rIns="91425" wrap="square" tIns="91425"/>
          <a:lstStyle>
            <a:lvl1pPr lvl="0" marR="0" rtl="0" algn="ctr">
              <a:lnSpc>
                <a:spcPct val="95000"/>
              </a:lnSpc>
              <a:spcBef>
                <a:spcPts val="0"/>
              </a:spcBef>
              <a:spcAft>
                <a:spcPts val="0"/>
              </a:spcAft>
              <a:buClr>
                <a:schemeClr val="lt1"/>
              </a:buClr>
              <a:buSzPts val="3000"/>
              <a:buFont typeface="Century Gothic"/>
              <a:buNone/>
              <a:defRPr b="1" i="0" sz="30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52" name="Shape 152"/>
          <p:cNvSpPr/>
          <p:nvPr>
            <p:ph idx="2" type="pic"/>
          </p:nvPr>
        </p:nvSpPr>
        <p:spPr>
          <a:xfrm>
            <a:off x="6303856" y="838200"/>
            <a:ext cx="4632900" cy="4572000"/>
          </a:xfrm>
          <a:prstGeom prst="roundRect">
            <a:avLst>
              <a:gd fmla="val 10888" name="adj"/>
            </a:avLst>
          </a:prstGeom>
          <a:solidFill>
            <a:srgbClr val="BFBFBF"/>
          </a:solidFill>
          <a:ln>
            <a:noFill/>
          </a:ln>
          <a:effectLst>
            <a:reflection blurRad="0" dir="5400000" dist="50800" endA="300" endPos="25500" fadeDir="5400012" kx="0" rotWithShape="0" algn="bl" stA="20000" stPos="0" sy="-100000" ky="0"/>
          </a:effectLst>
        </p:spPr>
        <p:txBody>
          <a:bodyPr anchorCtr="0" anchor="t" bIns="91425" lIns="91425" spcFirstLastPara="1" rIns="91425" wrap="square" tIns="91425"/>
          <a:lstStyle>
            <a:lvl1pPr lvl="0" marR="0" rtl="0" algn="l">
              <a:spcBef>
                <a:spcPts val="2000"/>
              </a:spcBef>
              <a:spcAft>
                <a:spcPts val="0"/>
              </a:spcAft>
              <a:buClr>
                <a:schemeClr val="lt1"/>
              </a:buClr>
              <a:buSzPts val="1800"/>
              <a:buFont typeface="Noto Sans Symbols"/>
              <a:buNone/>
              <a:defRPr b="1" i="0" sz="20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lt1"/>
              </a:buClr>
              <a:buSzPts val="2520"/>
              <a:buFont typeface="Noto Sans Symbols"/>
              <a:buNone/>
              <a:defRPr b="0" i="0" sz="28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lt1"/>
              </a:buClr>
              <a:buSzPts val="2160"/>
              <a:buFont typeface="Noto Sans Symbols"/>
              <a:buNone/>
              <a:defRPr b="0" i="0" sz="24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9pPr>
          </a:lstStyle>
          <a:p/>
        </p:txBody>
      </p:sp>
      <p:sp>
        <p:nvSpPr>
          <p:cNvPr id="153" name="Shape 153"/>
          <p:cNvSpPr txBox="1"/>
          <p:nvPr>
            <p:ph idx="1" type="body"/>
          </p:nvPr>
        </p:nvSpPr>
        <p:spPr>
          <a:xfrm>
            <a:off x="1289049" y="2474258"/>
            <a:ext cx="4632900" cy="2743200"/>
          </a:xfrm>
          <a:prstGeom prst="rect">
            <a:avLst/>
          </a:prstGeom>
          <a:noFill/>
          <a:ln>
            <a:noFill/>
          </a:ln>
        </p:spPr>
        <p:txBody>
          <a:bodyPr anchorCtr="0" anchor="t" bIns="91425" lIns="91425" spcFirstLastPara="1" rIns="91425" wrap="square" tIns="91425"/>
          <a:lstStyle>
            <a:lvl1pPr indent="-228600" lvl="0" marL="457200" marR="0" rtl="0" algn="ctr">
              <a:lnSpc>
                <a:spcPct val="110000"/>
              </a:lnSpc>
              <a:spcBef>
                <a:spcPts val="600"/>
              </a:spcBef>
              <a:spcAft>
                <a:spcPts val="0"/>
              </a:spcAft>
              <a:buClr>
                <a:schemeClr val="lt1"/>
              </a:buClr>
              <a:buSzPts val="1620"/>
              <a:buFont typeface="Noto Sans Symbols"/>
              <a:buNone/>
              <a:defRPr b="0" i="0" sz="18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080"/>
              <a:buFont typeface="Noto Sans Symbols"/>
              <a:buNone/>
              <a:defRPr b="0" i="0" sz="12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900"/>
              <a:buFont typeface="Noto Sans Symbols"/>
              <a:buNone/>
              <a:defRPr b="0" i="0" sz="10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9pPr>
          </a:lstStyle>
          <a:p/>
        </p:txBody>
      </p:sp>
      <p:sp>
        <p:nvSpPr>
          <p:cNvPr id="154" name="Shape 154"/>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55" name="Shape 155"/>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56" name="Shape 156"/>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Alt.">
  <p:cSld name="Picture with Caption, Alt.">
    <p:spTree>
      <p:nvGrpSpPr>
        <p:cNvPr id="157" name="Shape 157"/>
        <p:cNvGrpSpPr/>
        <p:nvPr/>
      </p:nvGrpSpPr>
      <p:grpSpPr>
        <a:xfrm>
          <a:off x="0" y="0"/>
          <a:ext cx="0" cy="0"/>
          <a:chOff x="0" y="0"/>
          <a:chExt cx="0" cy="0"/>
        </a:xfrm>
      </p:grpSpPr>
      <p:sp>
        <p:nvSpPr>
          <p:cNvPr id="158" name="Shape 158"/>
          <p:cNvSpPr txBox="1"/>
          <p:nvPr>
            <p:ph type="title"/>
          </p:nvPr>
        </p:nvSpPr>
        <p:spPr>
          <a:xfrm>
            <a:off x="1039284" y="89647"/>
            <a:ext cx="10111200"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59" name="Shape 159"/>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60" name="Shape 160"/>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61" name="Shape 161"/>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
        <p:nvSpPr>
          <p:cNvPr id="162" name="Shape 162"/>
          <p:cNvSpPr txBox="1"/>
          <p:nvPr>
            <p:ph idx="1" type="body"/>
          </p:nvPr>
        </p:nvSpPr>
        <p:spPr>
          <a:xfrm>
            <a:off x="1039284" y="1371600"/>
            <a:ext cx="10111200" cy="1371600"/>
          </a:xfrm>
          <a:prstGeom prst="rect">
            <a:avLst/>
          </a:prstGeom>
          <a:noFill/>
          <a:ln>
            <a:noFill/>
          </a:ln>
        </p:spPr>
        <p:txBody>
          <a:bodyPr anchorCtr="0" anchor="t" bIns="91425" lIns="91425" spcFirstLastPara="1" rIns="91425" wrap="square" tIns="91425"/>
          <a:lstStyle>
            <a:lvl1pPr indent="-228600" lvl="0" marL="457200" marR="0" rtl="0" algn="ctr">
              <a:lnSpc>
                <a:spcPct val="110000"/>
              </a:lnSpc>
              <a:spcBef>
                <a:spcPts val="600"/>
              </a:spcBef>
              <a:spcAft>
                <a:spcPts val="0"/>
              </a:spcAft>
              <a:buClr>
                <a:schemeClr val="lt1"/>
              </a:buClr>
              <a:buSzPts val="1620"/>
              <a:buFont typeface="Noto Sans Symbols"/>
              <a:buNone/>
              <a:defRPr b="0" i="0" sz="1800" u="none" cap="none" strike="noStrike">
                <a:solidFill>
                  <a:schemeClr val="lt1"/>
                </a:solidFill>
                <a:latin typeface="Century Gothic"/>
                <a:ea typeface="Century Gothic"/>
                <a:cs typeface="Century Gothic"/>
                <a:sym typeface="Century Gothic"/>
              </a:defRPr>
            </a:lvl1pPr>
            <a:lvl2pPr indent="-228600" lvl="1" marL="914400" marR="0" rtl="0" algn="l">
              <a:spcBef>
                <a:spcPts val="1000"/>
              </a:spcBef>
              <a:spcAft>
                <a:spcPts val="0"/>
              </a:spcAft>
              <a:buClr>
                <a:schemeClr val="lt1"/>
              </a:buClr>
              <a:buSzPts val="1080"/>
              <a:buFont typeface="Noto Sans Symbols"/>
              <a:buNone/>
              <a:defRPr b="0" i="0" sz="1200" u="none" cap="none" strike="noStrike">
                <a:solidFill>
                  <a:schemeClr val="lt1"/>
                </a:solidFill>
                <a:latin typeface="Century Gothic"/>
                <a:ea typeface="Century Gothic"/>
                <a:cs typeface="Century Gothic"/>
                <a:sym typeface="Century Gothic"/>
              </a:defRPr>
            </a:lvl2pPr>
            <a:lvl3pPr indent="-228600" lvl="2" marL="1371600" marR="0" rtl="0" algn="l">
              <a:spcBef>
                <a:spcPts val="1000"/>
              </a:spcBef>
              <a:spcAft>
                <a:spcPts val="0"/>
              </a:spcAft>
              <a:buClr>
                <a:schemeClr val="lt1"/>
              </a:buClr>
              <a:buSzPts val="900"/>
              <a:buFont typeface="Noto Sans Symbols"/>
              <a:buNone/>
              <a:defRPr b="0" i="0" sz="1000" u="none" cap="none" strike="noStrike">
                <a:solidFill>
                  <a:schemeClr val="lt1"/>
                </a:solidFill>
                <a:latin typeface="Century Gothic"/>
                <a:ea typeface="Century Gothic"/>
                <a:cs typeface="Century Gothic"/>
                <a:sym typeface="Century Gothic"/>
              </a:defRPr>
            </a:lvl3pPr>
            <a:lvl4pPr indent="-228600" lvl="3" marL="1828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4pPr>
            <a:lvl5pPr indent="-228600" lvl="4" marL="22860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5pPr>
            <a:lvl6pPr indent="-228600" lvl="5" marL="27432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6pPr>
            <a:lvl7pPr indent="-228600" lvl="6" marL="32004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7pPr>
            <a:lvl8pPr indent="-228600" lvl="7" marL="36576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8pPr>
            <a:lvl9pPr indent="-228600" lvl="8" marL="4114800" marR="0" rtl="0" algn="l">
              <a:spcBef>
                <a:spcPts val="1000"/>
              </a:spcBef>
              <a:spcAft>
                <a:spcPts val="0"/>
              </a:spcAft>
              <a:buClr>
                <a:schemeClr val="lt1"/>
              </a:buClr>
              <a:buSzPts val="810"/>
              <a:buFont typeface="Noto Sans Symbols"/>
              <a:buNone/>
              <a:defRPr b="0" i="0" sz="900" u="none" cap="none" strike="noStrike">
                <a:solidFill>
                  <a:schemeClr val="lt1"/>
                </a:solidFill>
                <a:latin typeface="Century Gothic"/>
                <a:ea typeface="Century Gothic"/>
                <a:cs typeface="Century Gothic"/>
                <a:sym typeface="Century Gothic"/>
              </a:defRPr>
            </a:lvl9pPr>
          </a:lstStyle>
          <a:p/>
        </p:txBody>
      </p:sp>
      <p:sp>
        <p:nvSpPr>
          <p:cNvPr id="163" name="Shape 163"/>
          <p:cNvSpPr/>
          <p:nvPr>
            <p:ph idx="2" type="pic"/>
          </p:nvPr>
        </p:nvSpPr>
        <p:spPr>
          <a:xfrm>
            <a:off x="3352800" y="2743200"/>
            <a:ext cx="5486400" cy="2819400"/>
          </a:xfrm>
          <a:prstGeom prst="roundRect">
            <a:avLst>
              <a:gd fmla="val 10888" name="adj"/>
            </a:avLst>
          </a:prstGeom>
          <a:solidFill>
            <a:srgbClr val="BFBFBF"/>
          </a:solidFill>
          <a:ln>
            <a:noFill/>
          </a:ln>
          <a:effectLst>
            <a:reflection blurRad="0" dir="5400000" dist="50800" endA="300" endPos="38500" fadeDir="5400012" kx="0" rotWithShape="0" algn="bl" stA="20000" stPos="0" sy="-100000" ky="0"/>
          </a:effectLst>
        </p:spPr>
        <p:txBody>
          <a:bodyPr anchorCtr="0" anchor="t" bIns="91425" lIns="91425" spcFirstLastPara="1" rIns="91425" wrap="square" tIns="91425"/>
          <a:lstStyle>
            <a:lvl1pPr lvl="0" marR="0" rtl="0" algn="l">
              <a:spcBef>
                <a:spcPts val="2000"/>
              </a:spcBef>
              <a:spcAft>
                <a:spcPts val="0"/>
              </a:spcAft>
              <a:buClr>
                <a:schemeClr val="lt1"/>
              </a:buClr>
              <a:buSzPts val="1800"/>
              <a:buFont typeface="Noto Sans Symbols"/>
              <a:buNone/>
              <a:defRPr b="1" i="0" sz="2000" u="none" cap="none" strike="noStrike">
                <a:solidFill>
                  <a:schemeClr val="lt1"/>
                </a:solidFill>
                <a:latin typeface="Century Gothic"/>
                <a:ea typeface="Century Gothic"/>
                <a:cs typeface="Century Gothic"/>
                <a:sym typeface="Century Gothic"/>
              </a:defRPr>
            </a:lvl1pPr>
            <a:lvl2pPr lvl="1" marR="0" rtl="0" algn="l">
              <a:spcBef>
                <a:spcPts val="1000"/>
              </a:spcBef>
              <a:spcAft>
                <a:spcPts val="0"/>
              </a:spcAft>
              <a:buClr>
                <a:schemeClr val="lt1"/>
              </a:buClr>
              <a:buSzPts val="2520"/>
              <a:buFont typeface="Noto Sans Symbols"/>
              <a:buNone/>
              <a:defRPr b="0" i="0" sz="2800" u="none" cap="none" strike="noStrike">
                <a:solidFill>
                  <a:schemeClr val="lt1"/>
                </a:solidFill>
                <a:latin typeface="Century Gothic"/>
                <a:ea typeface="Century Gothic"/>
                <a:cs typeface="Century Gothic"/>
                <a:sym typeface="Century Gothic"/>
              </a:defRPr>
            </a:lvl2pPr>
            <a:lvl3pPr lvl="2" marR="0" rtl="0" algn="l">
              <a:spcBef>
                <a:spcPts val="1000"/>
              </a:spcBef>
              <a:spcAft>
                <a:spcPts val="0"/>
              </a:spcAft>
              <a:buClr>
                <a:schemeClr val="lt1"/>
              </a:buClr>
              <a:buSzPts val="2160"/>
              <a:buFont typeface="Noto Sans Symbols"/>
              <a:buNone/>
              <a:defRPr b="0" i="0" sz="2400" u="none" cap="none" strike="noStrike">
                <a:solidFill>
                  <a:schemeClr val="lt1"/>
                </a:solidFill>
                <a:latin typeface="Century Gothic"/>
                <a:ea typeface="Century Gothic"/>
                <a:cs typeface="Century Gothic"/>
                <a:sym typeface="Century Gothic"/>
              </a:defRPr>
            </a:lvl3pPr>
            <a:lvl4pPr lvl="3"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4pPr>
            <a:lvl5pPr lvl="4"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5pPr>
            <a:lvl6pPr lvl="5"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6pPr>
            <a:lvl7pPr lvl="6"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7pPr>
            <a:lvl8pPr lvl="7"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8pPr>
            <a:lvl9pPr lvl="8" marR="0" rtl="0" algn="l">
              <a:spcBef>
                <a:spcPts val="1000"/>
              </a:spcBef>
              <a:spcAft>
                <a:spcPts val="0"/>
              </a:spcAft>
              <a:buClr>
                <a:schemeClr val="lt1"/>
              </a:buClr>
              <a:buSzPts val="1800"/>
              <a:buFont typeface="Noto Sans Symbols"/>
              <a:buNone/>
              <a:defRPr b="0" i="0" sz="2000" u="none" cap="none" strike="noStrike">
                <a:solidFill>
                  <a:schemeClr val="lt1"/>
                </a:solidFill>
                <a:latin typeface="Century Gothic"/>
                <a:ea typeface="Century Gothic"/>
                <a:cs typeface="Century Gothic"/>
                <a:sym typeface="Century Gothic"/>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64" name="Shape 164"/>
        <p:cNvGrpSpPr/>
        <p:nvPr/>
      </p:nvGrpSpPr>
      <p:grpSpPr>
        <a:xfrm>
          <a:off x="0" y="0"/>
          <a:ext cx="0" cy="0"/>
          <a:chOff x="0" y="0"/>
          <a:chExt cx="0" cy="0"/>
        </a:xfrm>
      </p:grpSpPr>
      <p:sp>
        <p:nvSpPr>
          <p:cNvPr id="165" name="Shape 165"/>
          <p:cNvSpPr txBox="1"/>
          <p:nvPr>
            <p:ph type="title"/>
          </p:nvPr>
        </p:nvSpPr>
        <p:spPr>
          <a:xfrm>
            <a:off x="1039284" y="89647"/>
            <a:ext cx="10111200"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66" name="Shape 166"/>
          <p:cNvSpPr txBox="1"/>
          <p:nvPr>
            <p:ph idx="1" type="body"/>
          </p:nvPr>
        </p:nvSpPr>
        <p:spPr>
          <a:xfrm rot="5400000">
            <a:off x="3950567" y="-1076100"/>
            <a:ext cx="4290900" cy="9643500"/>
          </a:xfrm>
          <a:prstGeom prst="rect">
            <a:avLst/>
          </a:prstGeom>
          <a:noFill/>
          <a:ln>
            <a:noFill/>
          </a:ln>
        </p:spPr>
        <p:txBody>
          <a:bodyPr anchorCtr="0" anchor="t" bIns="91425" lIns="91425" spcFirstLastPara="1" rIns="91425" wrap="square" tIns="91425"/>
          <a:lstStyle>
            <a:lvl1pPr indent="-365760" lvl="0" marL="457200" marR="0" rtl="0" algn="l">
              <a:spcBef>
                <a:spcPts val="2000"/>
              </a:spcBef>
              <a:spcAft>
                <a:spcPts val="0"/>
              </a:spcAft>
              <a:buClr>
                <a:schemeClr val="lt1"/>
              </a:buClr>
              <a:buSzPts val="2160"/>
              <a:buFont typeface="Noto Sans Symbols"/>
              <a:buChar char="✿"/>
              <a:defRPr b="0" i="0" sz="2400" u="none" cap="none" strike="noStrike">
                <a:solidFill>
                  <a:schemeClr val="lt1"/>
                </a:solidFill>
                <a:latin typeface="Century Gothic"/>
                <a:ea typeface="Century Gothic"/>
                <a:cs typeface="Century Gothic"/>
                <a:sym typeface="Century Gothic"/>
              </a:defRPr>
            </a:lvl1pPr>
            <a:lvl2pPr indent="-354330" lvl="1" marL="914400" marR="0" rtl="0" algn="l">
              <a:spcBef>
                <a:spcPts val="1000"/>
              </a:spcBef>
              <a:spcAft>
                <a:spcPts val="0"/>
              </a:spcAft>
              <a:buClr>
                <a:schemeClr val="lt1"/>
              </a:buClr>
              <a:buSzPts val="1980"/>
              <a:buFont typeface="Noto Sans Symbols"/>
              <a:buChar char="❀"/>
              <a:defRPr b="0" i="0" sz="2200" u="none" cap="none" strike="noStrike">
                <a:solidFill>
                  <a:schemeClr val="lt1"/>
                </a:solidFill>
                <a:latin typeface="Century Gothic"/>
                <a:ea typeface="Century Gothic"/>
                <a:cs typeface="Century Gothic"/>
                <a:sym typeface="Century Gothic"/>
              </a:defRPr>
            </a:lvl2pPr>
            <a:lvl3pPr indent="-342900" lvl="2" marL="1371600" marR="0" rtl="0" algn="l">
              <a:spcBef>
                <a:spcPts val="1000"/>
              </a:spcBef>
              <a:spcAft>
                <a:spcPts val="0"/>
              </a:spcAft>
              <a:buClr>
                <a:schemeClr val="lt1"/>
              </a:buClr>
              <a:buSzPts val="1800"/>
              <a:buFont typeface="Noto Sans Symbols"/>
              <a:buChar char="✿"/>
              <a:defRPr b="0" i="0" sz="20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167" name="Shape 167"/>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68" name="Shape 168"/>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69" name="Shape 169"/>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showMasterSp="0" type="vertTitleAndTx">
  <p:cSld name="VERTICAL_TITLE_AND_VERTICAL_TEXT">
    <p:spTree>
      <p:nvGrpSpPr>
        <p:cNvPr id="170" name="Shape 170"/>
        <p:cNvGrpSpPr/>
        <p:nvPr/>
      </p:nvGrpSpPr>
      <p:grpSpPr>
        <a:xfrm>
          <a:off x="0" y="0"/>
          <a:ext cx="0" cy="0"/>
          <a:chOff x="0" y="0"/>
          <a:chExt cx="0" cy="0"/>
        </a:xfrm>
      </p:grpSpPr>
      <p:pic>
        <p:nvPicPr>
          <p:cNvPr descr="overlayVertical.png" id="171" name="Shape 171"/>
          <p:cNvPicPr preferRelativeResize="0"/>
          <p:nvPr/>
        </p:nvPicPr>
        <p:blipFill rotWithShape="1">
          <a:blip r:embed="rId2">
            <a:alphaModFix/>
          </a:blip>
          <a:srcRect b="0" l="0" r="0" t="0"/>
          <a:stretch/>
        </p:blipFill>
        <p:spPr>
          <a:xfrm>
            <a:off x="0" y="0"/>
            <a:ext cx="9144000" cy="6858000"/>
          </a:xfrm>
          <a:prstGeom prst="rect">
            <a:avLst/>
          </a:prstGeom>
          <a:noFill/>
          <a:ln>
            <a:noFill/>
          </a:ln>
        </p:spPr>
      </p:pic>
      <p:sp>
        <p:nvSpPr>
          <p:cNvPr id="172" name="Shape 172"/>
          <p:cNvSpPr txBox="1"/>
          <p:nvPr>
            <p:ph type="title"/>
          </p:nvPr>
        </p:nvSpPr>
        <p:spPr>
          <a:xfrm rot="5400000">
            <a:off x="8243100" y="2247000"/>
            <a:ext cx="5052900" cy="22353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3600"/>
              <a:buFont typeface="Century Gothic"/>
              <a:buNone/>
              <a:defRPr b="1" i="0" sz="36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173" name="Shape 173"/>
          <p:cNvSpPr txBox="1"/>
          <p:nvPr>
            <p:ph idx="1" type="body"/>
          </p:nvPr>
        </p:nvSpPr>
        <p:spPr>
          <a:xfrm rot="5400000">
            <a:off x="2525982" y="-648600"/>
            <a:ext cx="5052900" cy="8026500"/>
          </a:xfrm>
          <a:prstGeom prst="rect">
            <a:avLst/>
          </a:prstGeom>
          <a:noFill/>
          <a:ln>
            <a:noFill/>
          </a:ln>
        </p:spPr>
        <p:txBody>
          <a:bodyPr anchorCtr="0" anchor="t" bIns="91425" lIns="91425" spcFirstLastPara="1" rIns="91425" wrap="square" tIns="91425"/>
          <a:lstStyle>
            <a:lvl1pPr indent="-365760" lvl="0" marL="457200" marR="0" rtl="0" algn="l">
              <a:spcBef>
                <a:spcPts val="2000"/>
              </a:spcBef>
              <a:spcAft>
                <a:spcPts val="0"/>
              </a:spcAft>
              <a:buClr>
                <a:schemeClr val="lt1"/>
              </a:buClr>
              <a:buSzPts val="2160"/>
              <a:buFont typeface="Noto Sans Symbols"/>
              <a:buChar char="✿"/>
              <a:defRPr b="0" i="0" sz="2400" u="none" cap="none" strike="noStrike">
                <a:solidFill>
                  <a:schemeClr val="lt1"/>
                </a:solidFill>
                <a:latin typeface="Century Gothic"/>
                <a:ea typeface="Century Gothic"/>
                <a:cs typeface="Century Gothic"/>
                <a:sym typeface="Century Gothic"/>
              </a:defRPr>
            </a:lvl1pPr>
            <a:lvl2pPr indent="-354330" lvl="1" marL="914400" marR="0" rtl="0" algn="l">
              <a:spcBef>
                <a:spcPts val="1000"/>
              </a:spcBef>
              <a:spcAft>
                <a:spcPts val="0"/>
              </a:spcAft>
              <a:buClr>
                <a:schemeClr val="lt1"/>
              </a:buClr>
              <a:buSzPts val="1980"/>
              <a:buFont typeface="Noto Sans Symbols"/>
              <a:buChar char="❀"/>
              <a:defRPr b="0" i="0" sz="2200" u="none" cap="none" strike="noStrike">
                <a:solidFill>
                  <a:schemeClr val="lt1"/>
                </a:solidFill>
                <a:latin typeface="Century Gothic"/>
                <a:ea typeface="Century Gothic"/>
                <a:cs typeface="Century Gothic"/>
                <a:sym typeface="Century Gothic"/>
              </a:defRPr>
            </a:lvl2pPr>
            <a:lvl3pPr indent="-342900" lvl="2" marL="1371600" marR="0" rtl="0" algn="l">
              <a:spcBef>
                <a:spcPts val="1000"/>
              </a:spcBef>
              <a:spcAft>
                <a:spcPts val="0"/>
              </a:spcAft>
              <a:buClr>
                <a:schemeClr val="lt1"/>
              </a:buClr>
              <a:buSzPts val="1800"/>
              <a:buFont typeface="Noto Sans Symbols"/>
              <a:buChar char="✿"/>
              <a:defRPr b="0" i="0" sz="20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174" name="Shape 174"/>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75" name="Shape 175"/>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176" name="Shape 176"/>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3" name="Shape 23"/>
        <p:cNvGrpSpPr/>
        <p:nvPr/>
      </p:nvGrpSpPr>
      <p:grpSpPr>
        <a:xfrm>
          <a:off x="0" y="0"/>
          <a:ext cx="0" cy="0"/>
          <a:chOff x="0" y="0"/>
          <a:chExt cx="0" cy="0"/>
        </a:xfrm>
      </p:grpSpPr>
      <p:sp>
        <p:nvSpPr>
          <p:cNvPr id="24" name="Shape 24"/>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25" name="Shape 25"/>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6" name="Shape 2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7" name="Shape 27"/>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8" name="Shape 2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29" name="Shape 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30" name="Shape 30"/>
        <p:cNvGrpSpPr/>
        <p:nvPr/>
      </p:nvGrpSpPr>
      <p:grpSpPr>
        <a:xfrm>
          <a:off x="0" y="0"/>
          <a:ext cx="0" cy="0"/>
          <a:chOff x="0" y="0"/>
          <a:chExt cx="0" cy="0"/>
        </a:xfrm>
      </p:grpSpPr>
      <p:sp>
        <p:nvSpPr>
          <p:cNvPr id="31" name="Shape 31"/>
          <p:cNvSpPr txBox="1"/>
          <p:nvPr>
            <p:ph type="title"/>
          </p:nvPr>
        </p:nvSpPr>
        <p:spPr>
          <a:xfrm>
            <a:off x="839788"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32" name="Shape 32"/>
          <p:cNvSpPr txBox="1"/>
          <p:nvPr>
            <p:ph idx="1" type="body"/>
          </p:nvPr>
        </p:nvSpPr>
        <p:spPr>
          <a:xfrm>
            <a:off x="839788" y="1681163"/>
            <a:ext cx="5157787"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33" name="Shape 33"/>
          <p:cNvSpPr txBox="1"/>
          <p:nvPr>
            <p:ph idx="2" type="body"/>
          </p:nvPr>
        </p:nvSpPr>
        <p:spPr>
          <a:xfrm>
            <a:off x="839788" y="2505075"/>
            <a:ext cx="5157787"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4" name="Shape 34"/>
          <p:cNvSpPr txBox="1"/>
          <p:nvPr>
            <p:ph idx="3" type="body"/>
          </p:nvPr>
        </p:nvSpPr>
        <p:spPr>
          <a:xfrm>
            <a:off x="6172200" y="1681163"/>
            <a:ext cx="5183188" cy="823912"/>
          </a:xfrm>
          <a:prstGeom prst="rect">
            <a:avLst/>
          </a:prstGeom>
          <a:noFill/>
          <a:ln>
            <a:noFill/>
          </a:ln>
        </p:spPr>
        <p:txBody>
          <a:bodyPr anchorCtr="0" anchor="b" bIns="91425" lIns="91425" spcFirstLastPara="1" rIns="91425" wrap="square" tIns="91425"/>
          <a:lstStyle>
            <a:lvl1pPr indent="-228600" lvl="0" marL="457200" marR="0" rtl="0" algn="l">
              <a:lnSpc>
                <a:spcPct val="90000"/>
              </a:lnSpc>
              <a:spcBef>
                <a:spcPts val="1000"/>
              </a:spcBef>
              <a:spcAft>
                <a:spcPts val="0"/>
              </a:spcAft>
              <a:buClr>
                <a:schemeClr val="dk1"/>
              </a:buClr>
              <a:buSzPts val="2400"/>
              <a:buFont typeface="Arial"/>
              <a:buNone/>
              <a:defRPr b="1" i="0" sz="24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2000"/>
              <a:buFont typeface="Arial"/>
              <a:buNone/>
              <a:defRPr b="1" i="0" sz="20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600"/>
              <a:buFont typeface="Arial"/>
              <a:buNone/>
              <a:defRPr b="1" i="0" sz="1600" u="none" cap="none" strike="noStrike">
                <a:solidFill>
                  <a:schemeClr val="dk1"/>
                </a:solidFill>
                <a:latin typeface="Calibri"/>
                <a:ea typeface="Calibri"/>
                <a:cs typeface="Calibri"/>
                <a:sym typeface="Calibri"/>
              </a:defRPr>
            </a:lvl9pPr>
          </a:lstStyle>
          <a:p/>
        </p:txBody>
      </p:sp>
      <p:sp>
        <p:nvSpPr>
          <p:cNvPr id="35" name="Shape 35"/>
          <p:cNvSpPr txBox="1"/>
          <p:nvPr>
            <p:ph idx="4" type="body"/>
          </p:nvPr>
        </p:nvSpPr>
        <p:spPr>
          <a:xfrm>
            <a:off x="6172200" y="2505075"/>
            <a:ext cx="5183188" cy="368458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38" name="Shape 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9" name="Shape 39"/>
        <p:cNvGrpSpPr/>
        <p:nvPr/>
      </p:nvGrpSpPr>
      <p:grpSpPr>
        <a:xfrm>
          <a:off x="0" y="0"/>
          <a:ext cx="0" cy="0"/>
          <a:chOff x="0" y="0"/>
          <a:chExt cx="0" cy="0"/>
        </a:xfrm>
      </p:grpSpPr>
      <p:sp>
        <p:nvSpPr>
          <p:cNvPr id="40" name="Shape 40"/>
          <p:cNvSpPr txBox="1"/>
          <p:nvPr>
            <p:ph type="title"/>
          </p:nvPr>
        </p:nvSpPr>
        <p:spPr>
          <a:xfrm>
            <a:off x="831850" y="1709738"/>
            <a:ext cx="10515600" cy="2852737"/>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1" name="Shape 41"/>
          <p:cNvSpPr txBox="1"/>
          <p:nvPr>
            <p:ph idx="1" type="body"/>
          </p:nvPr>
        </p:nvSpPr>
        <p:spPr>
          <a:xfrm>
            <a:off x="831850" y="4589463"/>
            <a:ext cx="10515600" cy="1500187"/>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1pPr>
            <a:lvl2pPr indent="-228600" lvl="1" marL="914400" marR="0" rtl="0" algn="l">
              <a:lnSpc>
                <a:spcPct val="90000"/>
              </a:lnSpc>
              <a:spcBef>
                <a:spcPts val="5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5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50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9pPr>
          </a:lstStyle>
          <a:p/>
        </p:txBody>
      </p:sp>
      <p:sp>
        <p:nvSpPr>
          <p:cNvPr id="42" name="Shape 42"/>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3" name="Shape 4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5" name="Shape 45"/>
        <p:cNvGrpSpPr/>
        <p:nvPr/>
      </p:nvGrpSpPr>
      <p:grpSpPr>
        <a:xfrm>
          <a:off x="0" y="0"/>
          <a:ext cx="0" cy="0"/>
          <a:chOff x="0" y="0"/>
          <a:chExt cx="0" cy="0"/>
        </a:xfrm>
      </p:grpSpPr>
      <p:sp>
        <p:nvSpPr>
          <p:cNvPr id="46" name="Shape 46"/>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47" name="Shape 47"/>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8" name="Shape 4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9" name="Shape 4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0" name="Shape 50"/>
        <p:cNvGrpSpPr/>
        <p:nvPr/>
      </p:nvGrpSpPr>
      <p:grpSpPr>
        <a:xfrm>
          <a:off x="0" y="0"/>
          <a:ext cx="0" cy="0"/>
          <a:chOff x="0" y="0"/>
          <a:chExt cx="0" cy="0"/>
        </a:xfrm>
      </p:grpSpPr>
      <p:sp>
        <p:nvSpPr>
          <p:cNvPr id="51" name="Shape 51"/>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2" name="Shape 5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3" name="Shape 5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4" name="Shape 54"/>
        <p:cNvGrpSpPr/>
        <p:nvPr/>
      </p:nvGrpSpPr>
      <p:grpSpPr>
        <a:xfrm>
          <a:off x="0" y="0"/>
          <a:ext cx="0" cy="0"/>
          <a:chOff x="0" y="0"/>
          <a:chExt cx="0" cy="0"/>
        </a:xfrm>
      </p:grpSpPr>
      <p:sp>
        <p:nvSpPr>
          <p:cNvPr id="55" name="Shape 55"/>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56" name="Shape 56"/>
          <p:cNvSpPr txBox="1"/>
          <p:nvPr>
            <p:ph idx="1" type="body"/>
          </p:nvPr>
        </p:nvSpPr>
        <p:spPr>
          <a:xfrm>
            <a:off x="5183188" y="987425"/>
            <a:ext cx="6172200" cy="4873625"/>
          </a:xfrm>
          <a:prstGeom prst="rect">
            <a:avLst/>
          </a:prstGeom>
          <a:noFill/>
          <a:ln>
            <a:noFill/>
          </a:ln>
        </p:spPr>
        <p:txBody>
          <a:bodyPr anchorCtr="0" anchor="t" bIns="91425" lIns="91425" spcFirstLastPara="1" rIns="91425" wrap="square" tIns="91425"/>
          <a:lstStyle>
            <a:lvl1pPr indent="-431800" lvl="0" marL="457200" marR="0" rtl="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57" name="Shape 57"/>
          <p:cNvSpPr txBox="1"/>
          <p:nvPr>
            <p:ph idx="2" type="body"/>
          </p:nvPr>
        </p:nvSpPr>
        <p:spPr>
          <a:xfrm>
            <a:off x="839788"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58" name="Shape 58"/>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9" name="Shape 5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0" name="Shape 6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1" name="Shape 61"/>
        <p:cNvGrpSpPr/>
        <p:nvPr/>
      </p:nvGrpSpPr>
      <p:grpSpPr>
        <a:xfrm>
          <a:off x="0" y="0"/>
          <a:ext cx="0" cy="0"/>
          <a:chOff x="0" y="0"/>
          <a:chExt cx="0" cy="0"/>
        </a:xfrm>
      </p:grpSpPr>
      <p:sp>
        <p:nvSpPr>
          <p:cNvPr id="62" name="Shape 62"/>
          <p:cNvSpPr txBox="1"/>
          <p:nvPr>
            <p:ph type="title"/>
          </p:nvPr>
        </p:nvSpPr>
        <p:spPr>
          <a:xfrm>
            <a:off x="839788" y="457200"/>
            <a:ext cx="3932237" cy="1600200"/>
          </a:xfrm>
          <a:prstGeom prst="rect">
            <a:avLst/>
          </a:prstGeom>
          <a:noFill/>
          <a:ln>
            <a:noFill/>
          </a:ln>
        </p:spPr>
        <p:txBody>
          <a:bodyPr anchorCtr="0" anchor="b" bIns="91425" lIns="91425" spcFirstLastPara="1" rIns="91425" wrap="square" tIns="91425"/>
          <a:lstStyle>
            <a:lvl1pPr lvl="0" marR="0" rtl="0" algn="l">
              <a:lnSpc>
                <a:spcPct val="90000"/>
              </a:lnSpc>
              <a:spcBef>
                <a:spcPts val="0"/>
              </a:spcBef>
              <a:spcAft>
                <a:spcPts val="0"/>
              </a:spcAft>
              <a:buClr>
                <a:schemeClr val="dk1"/>
              </a:buClr>
              <a:buSzPts val="3200"/>
              <a:buFont typeface="Calibri"/>
              <a:buNone/>
              <a:defRPr b="0" i="0" sz="32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63" name="Shape 63"/>
          <p:cNvSpPr/>
          <p:nvPr>
            <p:ph idx="2" type="pic"/>
          </p:nvPr>
        </p:nvSpPr>
        <p:spPr>
          <a:xfrm>
            <a:off x="5183188" y="987425"/>
            <a:ext cx="6172200" cy="4873625"/>
          </a:xfrm>
          <a:prstGeom prst="rect">
            <a:avLst/>
          </a:prstGeom>
          <a:noFill/>
          <a:ln>
            <a:noFill/>
          </a:ln>
        </p:spPr>
        <p:txBody>
          <a:bodyPr anchorCtr="0" anchor="t" bIns="91425" lIns="91425" spcFirstLastPara="1" rIns="91425" wrap="square" tIns="91425"/>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Shape 64"/>
          <p:cNvSpPr txBox="1"/>
          <p:nvPr>
            <p:ph idx="1" type="body"/>
          </p:nvPr>
        </p:nvSpPr>
        <p:spPr>
          <a:xfrm>
            <a:off x="839788" y="2057400"/>
            <a:ext cx="3932237" cy="3811588"/>
          </a:xfrm>
          <a:prstGeom prst="rect">
            <a:avLst/>
          </a:prstGeom>
          <a:noFill/>
          <a:ln>
            <a:noFill/>
          </a:ln>
        </p:spPr>
        <p:txBody>
          <a:bodyPr anchorCtr="0" anchor="t" bIns="91425" lIns="91425" spcFirstLastPara="1" rIns="91425" wrap="square" tIns="91425"/>
          <a:lstStyle>
            <a:lvl1pPr indent="-228600" lvl="0" marL="457200" marR="0" rtl="0" algn="l">
              <a:lnSpc>
                <a:spcPct val="90000"/>
              </a:lnSpc>
              <a:spcBef>
                <a:spcPts val="1000"/>
              </a:spcBef>
              <a:spcAft>
                <a:spcPts val="0"/>
              </a:spcAft>
              <a:buClr>
                <a:schemeClr val="dk1"/>
              </a:buClr>
              <a:buSzPts val="16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90000"/>
              </a:lnSpc>
              <a:spcBef>
                <a:spcPts val="5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rtl="0" algn="l">
              <a:lnSpc>
                <a:spcPct val="90000"/>
              </a:lnSpc>
              <a:spcBef>
                <a:spcPts val="5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rtl="0" algn="l">
              <a:lnSpc>
                <a:spcPct val="90000"/>
              </a:lnSpc>
              <a:spcBef>
                <a:spcPts val="5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65" name="Shape 65"/>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6" name="Shape 6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7" name="Shape 6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5" Type="http://schemas.openxmlformats.org/officeDocument/2006/relationships/theme" Target="../theme/theme2.xml"/><Relationship Id="rId14" Type="http://schemas.openxmlformats.org/officeDocument/2006/relationships/slideLayout" Target="../slideLayouts/slideLayout2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838200" y="365125"/>
            <a:ext cx="10515600" cy="1325563"/>
          </a:xfrm>
          <a:prstGeom prst="rect">
            <a:avLst/>
          </a:prstGeom>
          <a:noFill/>
          <a:ln>
            <a:noFill/>
          </a:ln>
        </p:spPr>
        <p:txBody>
          <a:bodyPr anchorCtr="0" anchor="ctr" bIns="91425" lIns="91425" spcFirstLastPara="1" rIns="91425" wrap="square" tIns="91425"/>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Shape 7"/>
          <p:cNvSpPr txBox="1"/>
          <p:nvPr>
            <p:ph idx="1" type="body"/>
          </p:nvPr>
        </p:nvSpPr>
        <p:spPr>
          <a:xfrm>
            <a:off x="838200" y="1825625"/>
            <a:ext cx="10515600" cy="4351338"/>
          </a:xfrm>
          <a:prstGeom prst="rect">
            <a:avLst/>
          </a:prstGeom>
          <a:noFill/>
          <a:ln>
            <a:noFill/>
          </a:ln>
        </p:spPr>
        <p:txBody>
          <a:bodyPr anchorCtr="0" anchor="t" bIns="91425" lIns="91425" spcFirstLastPara="1" rIns="91425" wrap="square" tIns="91425"/>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0" type="dt"/>
          </p:nvPr>
        </p:nvSpPr>
        <p:spPr>
          <a:xfrm>
            <a:off x="838200" y="6356350"/>
            <a:ext cx="2743200" cy="365125"/>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Shape 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Shape 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2"/>
            </a:gs>
            <a:gs pos="100000">
              <a:schemeClr val="dk2"/>
            </a:gs>
          </a:gsLst>
          <a:lin ang="5400012" scaled="0"/>
        </a:gradFill>
      </p:bgPr>
    </p:bg>
    <p:spTree>
      <p:nvGrpSpPr>
        <p:cNvPr id="80" name="Shape 80"/>
        <p:cNvGrpSpPr/>
        <p:nvPr/>
      </p:nvGrpSpPr>
      <p:grpSpPr>
        <a:xfrm>
          <a:off x="0" y="0"/>
          <a:ext cx="0" cy="0"/>
          <a:chOff x="0" y="0"/>
          <a:chExt cx="0" cy="0"/>
        </a:xfrm>
      </p:grpSpPr>
      <p:pic>
        <p:nvPicPr>
          <p:cNvPr descr="overlayText.png" id="81" name="Shape 81"/>
          <p:cNvPicPr preferRelativeResize="0"/>
          <p:nvPr/>
        </p:nvPicPr>
        <p:blipFill rotWithShape="1">
          <a:blip r:embed="rId1">
            <a:alphaModFix/>
          </a:blip>
          <a:srcRect b="0" l="0" r="0" t="0"/>
          <a:stretch/>
        </p:blipFill>
        <p:spPr>
          <a:xfrm>
            <a:off x="0" y="0"/>
            <a:ext cx="9144000" cy="6858000"/>
          </a:xfrm>
          <a:prstGeom prst="rect">
            <a:avLst/>
          </a:prstGeom>
          <a:noFill/>
          <a:ln>
            <a:noFill/>
          </a:ln>
        </p:spPr>
      </p:pic>
      <p:sp>
        <p:nvSpPr>
          <p:cNvPr id="82" name="Shape 82"/>
          <p:cNvSpPr txBox="1"/>
          <p:nvPr>
            <p:ph type="title"/>
          </p:nvPr>
        </p:nvSpPr>
        <p:spPr>
          <a:xfrm>
            <a:off x="1039284" y="89647"/>
            <a:ext cx="10111200" cy="1143000"/>
          </a:xfrm>
          <a:prstGeom prst="rect">
            <a:avLst/>
          </a:prstGeom>
          <a:noFill/>
          <a:ln>
            <a:noFill/>
          </a:ln>
        </p:spPr>
        <p:txBody>
          <a:bodyPr anchorCtr="0" anchor="ctr" bIns="91425" lIns="91425" spcFirstLastPara="1" rIns="91425" wrap="square" tIns="91425"/>
          <a:lstStyle>
            <a:lvl1pPr lvl="0" marR="0" rtl="0" algn="ctr">
              <a:lnSpc>
                <a:spcPct val="95000"/>
              </a:lnSpc>
              <a:spcBef>
                <a:spcPts val="0"/>
              </a:spcBef>
              <a:spcAft>
                <a:spcPts val="0"/>
              </a:spcAft>
              <a:buClr>
                <a:schemeClr val="lt1"/>
              </a:buClr>
              <a:buSzPts val="4800"/>
              <a:buFont typeface="Century Gothic"/>
              <a:buNone/>
              <a:defRPr b="1" i="0" sz="4800" u="none" cap="none" strike="noStrike">
                <a:solidFill>
                  <a:schemeClr val="lt1"/>
                </a:solidFill>
                <a:latin typeface="Century Gothic"/>
                <a:ea typeface="Century Gothic"/>
                <a:cs typeface="Century Gothic"/>
                <a:sym typeface="Century Gothic"/>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3" name="Shape 83"/>
          <p:cNvSpPr txBox="1"/>
          <p:nvPr>
            <p:ph idx="1" type="body"/>
          </p:nvPr>
        </p:nvSpPr>
        <p:spPr>
          <a:xfrm>
            <a:off x="1274233" y="1600200"/>
            <a:ext cx="9643500" cy="4290900"/>
          </a:xfrm>
          <a:prstGeom prst="rect">
            <a:avLst/>
          </a:prstGeom>
          <a:noFill/>
          <a:ln>
            <a:noFill/>
          </a:ln>
        </p:spPr>
        <p:txBody>
          <a:bodyPr anchorCtr="0" anchor="t" bIns="91425" lIns="91425" spcFirstLastPara="1" rIns="91425" wrap="square" tIns="91425"/>
          <a:lstStyle>
            <a:lvl1pPr indent="-365760" lvl="0" marL="457200" marR="0" rtl="0" algn="l">
              <a:spcBef>
                <a:spcPts val="2000"/>
              </a:spcBef>
              <a:spcAft>
                <a:spcPts val="0"/>
              </a:spcAft>
              <a:buClr>
                <a:schemeClr val="lt1"/>
              </a:buClr>
              <a:buSzPts val="2160"/>
              <a:buFont typeface="Noto Sans Symbols"/>
              <a:buChar char="✿"/>
              <a:defRPr b="0" i="0" sz="2400" u="none" cap="none" strike="noStrike">
                <a:solidFill>
                  <a:schemeClr val="lt1"/>
                </a:solidFill>
                <a:latin typeface="Century Gothic"/>
                <a:ea typeface="Century Gothic"/>
                <a:cs typeface="Century Gothic"/>
                <a:sym typeface="Century Gothic"/>
              </a:defRPr>
            </a:lvl1pPr>
            <a:lvl2pPr indent="-354330" lvl="1" marL="914400" marR="0" rtl="0" algn="l">
              <a:spcBef>
                <a:spcPts val="1000"/>
              </a:spcBef>
              <a:spcAft>
                <a:spcPts val="0"/>
              </a:spcAft>
              <a:buClr>
                <a:schemeClr val="lt1"/>
              </a:buClr>
              <a:buSzPts val="1980"/>
              <a:buFont typeface="Noto Sans Symbols"/>
              <a:buChar char="❀"/>
              <a:defRPr b="0" i="0" sz="2200" u="none" cap="none" strike="noStrike">
                <a:solidFill>
                  <a:schemeClr val="lt1"/>
                </a:solidFill>
                <a:latin typeface="Century Gothic"/>
                <a:ea typeface="Century Gothic"/>
                <a:cs typeface="Century Gothic"/>
                <a:sym typeface="Century Gothic"/>
              </a:defRPr>
            </a:lvl2pPr>
            <a:lvl3pPr indent="-342900" lvl="2" marL="1371600" marR="0" rtl="0" algn="l">
              <a:spcBef>
                <a:spcPts val="1000"/>
              </a:spcBef>
              <a:spcAft>
                <a:spcPts val="0"/>
              </a:spcAft>
              <a:buClr>
                <a:schemeClr val="lt1"/>
              </a:buClr>
              <a:buSzPts val="1800"/>
              <a:buFont typeface="Noto Sans Symbols"/>
              <a:buChar char="✿"/>
              <a:defRPr b="0" i="0" sz="2000" u="none" cap="none" strike="noStrike">
                <a:solidFill>
                  <a:schemeClr val="lt1"/>
                </a:solidFill>
                <a:latin typeface="Century Gothic"/>
                <a:ea typeface="Century Gothic"/>
                <a:cs typeface="Century Gothic"/>
                <a:sym typeface="Century Gothic"/>
              </a:defRPr>
            </a:lvl3pPr>
            <a:lvl4pPr indent="-331469" lvl="3" marL="1828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4pPr>
            <a:lvl5pPr indent="-331470" lvl="4" marL="22860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5pPr>
            <a:lvl6pPr indent="-331470" lvl="5" marL="27432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6pPr>
            <a:lvl7pPr indent="-331470" lvl="6" marL="32004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7pPr>
            <a:lvl8pPr indent="-331470" lvl="7" marL="36576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8pPr>
            <a:lvl9pPr indent="-331470" lvl="8" marL="4114800" marR="0" rtl="0" algn="l">
              <a:spcBef>
                <a:spcPts val="1000"/>
              </a:spcBef>
              <a:spcAft>
                <a:spcPts val="0"/>
              </a:spcAft>
              <a:buClr>
                <a:schemeClr val="lt1"/>
              </a:buClr>
              <a:buSzPts val="1620"/>
              <a:buFont typeface="Noto Sans Symbols"/>
              <a:buChar char="✿"/>
              <a:defRPr b="0" i="0" sz="1800" u="none" cap="none" strike="noStrike">
                <a:solidFill>
                  <a:schemeClr val="lt1"/>
                </a:solidFill>
                <a:latin typeface="Century Gothic"/>
                <a:ea typeface="Century Gothic"/>
                <a:cs typeface="Century Gothic"/>
                <a:sym typeface="Century Gothic"/>
              </a:defRPr>
            </a:lvl9pPr>
          </a:lstStyle>
          <a:p/>
        </p:txBody>
      </p:sp>
      <p:sp>
        <p:nvSpPr>
          <p:cNvPr id="84" name="Shape 84"/>
          <p:cNvSpPr txBox="1"/>
          <p:nvPr>
            <p:ph idx="10" type="dt"/>
          </p:nvPr>
        </p:nvSpPr>
        <p:spPr>
          <a:xfrm>
            <a:off x="7315200" y="6172200"/>
            <a:ext cx="4267200" cy="365100"/>
          </a:xfrm>
          <a:prstGeom prst="rect">
            <a:avLst/>
          </a:prstGeom>
          <a:noFill/>
          <a:ln>
            <a:noFill/>
          </a:ln>
        </p:spPr>
        <p:txBody>
          <a:bodyPr anchorCtr="0" anchor="ctr" bIns="91425" lIns="91425" spcFirstLastPara="1" rIns="91425" wrap="square" tIns="91425"/>
          <a:lstStyle>
            <a:lvl1pPr lvl="0" marR="0" rtl="0" algn="r">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85" name="Shape 85"/>
          <p:cNvSpPr txBox="1"/>
          <p:nvPr>
            <p:ph idx="11" type="ftr"/>
          </p:nvPr>
        </p:nvSpPr>
        <p:spPr>
          <a:xfrm>
            <a:off x="609600" y="6172200"/>
            <a:ext cx="4267200" cy="365100"/>
          </a:xfrm>
          <a:prstGeom prst="rect">
            <a:avLst/>
          </a:prstGeom>
          <a:noFill/>
          <a:ln>
            <a:noFill/>
          </a:ln>
        </p:spPr>
        <p:txBody>
          <a:bodyPr anchorCtr="0" anchor="ctr" bIns="91425" lIns="91425" spcFirstLastPara="1" rIns="91425" wrap="square" tIns="91425"/>
          <a:lstStyle>
            <a:lvl1pPr lvl="0" marR="0" rtl="0" algn="l">
              <a:spcBef>
                <a:spcPts val="0"/>
              </a:spcBef>
              <a:spcAft>
                <a:spcPts val="0"/>
              </a:spcAft>
              <a:buSzPts val="1400"/>
              <a:buNone/>
              <a:defRPr b="1" i="0" sz="1000" u="none" cap="none" strike="noStrike">
                <a:solidFill>
                  <a:schemeClr val="lt1"/>
                </a:solidFill>
                <a:latin typeface="Century Gothic"/>
                <a:ea typeface="Century Gothic"/>
                <a:cs typeface="Century Gothic"/>
                <a:sym typeface="Century Gothic"/>
              </a:defRPr>
            </a:lvl1pPr>
            <a:lvl2pPr lvl="1"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2pPr>
            <a:lvl3pPr lvl="2"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3pPr>
            <a:lvl4pPr lvl="3"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4pPr>
            <a:lvl5pPr lvl="4"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5pPr>
            <a:lvl6pPr lvl="5"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6pPr>
            <a:lvl7pPr lvl="6"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7pPr>
            <a:lvl8pPr lvl="7"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8pPr>
            <a:lvl9pPr lvl="8" marR="0" rtl="0" algn="l">
              <a:spcBef>
                <a:spcPts val="0"/>
              </a:spcBef>
              <a:spcAft>
                <a:spcPts val="0"/>
              </a:spcAft>
              <a:buSzPts val="1400"/>
              <a:buNone/>
              <a:defRPr b="0" i="0" sz="1800" u="none" cap="none" strike="noStrike">
                <a:solidFill>
                  <a:schemeClr val="dk1"/>
                </a:solidFill>
                <a:latin typeface="Century Gothic"/>
                <a:ea typeface="Century Gothic"/>
                <a:cs typeface="Century Gothic"/>
                <a:sym typeface="Century Gothic"/>
              </a:defRPr>
            </a:lvl9pPr>
          </a:lstStyle>
          <a:p/>
        </p:txBody>
      </p:sp>
      <p:sp>
        <p:nvSpPr>
          <p:cNvPr id="86" name="Shape 86"/>
          <p:cNvSpPr txBox="1"/>
          <p:nvPr>
            <p:ph idx="12" type="sldNum"/>
          </p:nvPr>
        </p:nvSpPr>
        <p:spPr>
          <a:xfrm>
            <a:off x="5740400" y="6172200"/>
            <a:ext cx="711300" cy="365100"/>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1" i="0" sz="1000" u="none" cap="none" strike="noStrike">
                <a:solidFill>
                  <a:schemeClr val="lt1"/>
                </a:solidFill>
                <a:latin typeface="Century Gothic"/>
                <a:ea typeface="Century Gothic"/>
                <a:cs typeface="Century Gothic"/>
                <a:sym typeface="Century Gothic"/>
              </a:defRPr>
            </a:lvl1pPr>
            <a:lvl2pPr indent="0" lvl="1" marL="0" marR="0" rtl="0" algn="ctr">
              <a:spcBef>
                <a:spcPts val="0"/>
              </a:spcBef>
              <a:buNone/>
              <a:defRPr b="1" i="0" sz="1000" u="none" cap="none" strike="noStrike">
                <a:solidFill>
                  <a:schemeClr val="lt1"/>
                </a:solidFill>
                <a:latin typeface="Century Gothic"/>
                <a:ea typeface="Century Gothic"/>
                <a:cs typeface="Century Gothic"/>
                <a:sym typeface="Century Gothic"/>
              </a:defRPr>
            </a:lvl2pPr>
            <a:lvl3pPr indent="0" lvl="2" marL="0" marR="0" rtl="0" algn="ctr">
              <a:spcBef>
                <a:spcPts val="0"/>
              </a:spcBef>
              <a:buNone/>
              <a:defRPr b="1" i="0" sz="1000" u="none" cap="none" strike="noStrike">
                <a:solidFill>
                  <a:schemeClr val="lt1"/>
                </a:solidFill>
                <a:latin typeface="Century Gothic"/>
                <a:ea typeface="Century Gothic"/>
                <a:cs typeface="Century Gothic"/>
                <a:sym typeface="Century Gothic"/>
              </a:defRPr>
            </a:lvl3pPr>
            <a:lvl4pPr indent="0" lvl="3" marL="0" marR="0" rtl="0" algn="ctr">
              <a:spcBef>
                <a:spcPts val="0"/>
              </a:spcBef>
              <a:buNone/>
              <a:defRPr b="1" i="0" sz="1000" u="none" cap="none" strike="noStrike">
                <a:solidFill>
                  <a:schemeClr val="lt1"/>
                </a:solidFill>
                <a:latin typeface="Century Gothic"/>
                <a:ea typeface="Century Gothic"/>
                <a:cs typeface="Century Gothic"/>
                <a:sym typeface="Century Gothic"/>
              </a:defRPr>
            </a:lvl4pPr>
            <a:lvl5pPr indent="0" lvl="4" marL="0" marR="0" rtl="0" algn="ctr">
              <a:spcBef>
                <a:spcPts val="0"/>
              </a:spcBef>
              <a:buNone/>
              <a:defRPr b="1" i="0" sz="1000" u="none" cap="none" strike="noStrike">
                <a:solidFill>
                  <a:schemeClr val="lt1"/>
                </a:solidFill>
                <a:latin typeface="Century Gothic"/>
                <a:ea typeface="Century Gothic"/>
                <a:cs typeface="Century Gothic"/>
                <a:sym typeface="Century Gothic"/>
              </a:defRPr>
            </a:lvl5pPr>
            <a:lvl6pPr indent="0" lvl="5" marL="0" marR="0" rtl="0" algn="ctr">
              <a:spcBef>
                <a:spcPts val="0"/>
              </a:spcBef>
              <a:buNone/>
              <a:defRPr b="1" i="0" sz="1000" u="none" cap="none" strike="noStrike">
                <a:solidFill>
                  <a:schemeClr val="lt1"/>
                </a:solidFill>
                <a:latin typeface="Century Gothic"/>
                <a:ea typeface="Century Gothic"/>
                <a:cs typeface="Century Gothic"/>
                <a:sym typeface="Century Gothic"/>
              </a:defRPr>
            </a:lvl6pPr>
            <a:lvl7pPr indent="0" lvl="6" marL="0" marR="0" rtl="0" algn="ctr">
              <a:spcBef>
                <a:spcPts val="0"/>
              </a:spcBef>
              <a:buNone/>
              <a:defRPr b="1" i="0" sz="1000" u="none" cap="none" strike="noStrike">
                <a:solidFill>
                  <a:schemeClr val="lt1"/>
                </a:solidFill>
                <a:latin typeface="Century Gothic"/>
                <a:ea typeface="Century Gothic"/>
                <a:cs typeface="Century Gothic"/>
                <a:sym typeface="Century Gothic"/>
              </a:defRPr>
            </a:lvl7pPr>
            <a:lvl8pPr indent="0" lvl="7" marL="0" marR="0" rtl="0" algn="ctr">
              <a:spcBef>
                <a:spcPts val="0"/>
              </a:spcBef>
              <a:buNone/>
              <a:defRPr b="1" i="0" sz="1000" u="none" cap="none" strike="noStrike">
                <a:solidFill>
                  <a:schemeClr val="lt1"/>
                </a:solidFill>
                <a:latin typeface="Century Gothic"/>
                <a:ea typeface="Century Gothic"/>
                <a:cs typeface="Century Gothic"/>
                <a:sym typeface="Century Gothic"/>
              </a:defRPr>
            </a:lvl8pPr>
            <a:lvl9pPr indent="0" lvl="8" marL="0" marR="0" rtl="0" algn="ctr">
              <a:spcBef>
                <a:spcPts val="0"/>
              </a:spcBef>
              <a:buNone/>
              <a:defRPr b="1" i="0" sz="1000" u="none" cap="none" strike="noStrike">
                <a:solidFill>
                  <a:schemeClr val="lt1"/>
                </a:solidFill>
                <a:latin typeface="Century Gothic"/>
                <a:ea typeface="Century Gothic"/>
                <a:cs typeface="Century Gothic"/>
                <a:sym typeface="Century Gothic"/>
              </a:defRPr>
            </a:lvl9pPr>
          </a:lstStyle>
          <a:p>
            <a:pPr indent="0" lvl="0" marL="0">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5.jpg"/><Relationship Id="rId5" Type="http://schemas.openxmlformats.org/officeDocument/2006/relationships/image" Target="../media/image8.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1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0.jpg"/><Relationship Id="rId4" Type="http://schemas.openxmlformats.org/officeDocument/2006/relationships/image" Target="../media/image7.jpg"/><Relationship Id="rId5"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0.jpg"/><Relationship Id="rId4" Type="http://schemas.openxmlformats.org/officeDocument/2006/relationships/image" Target="../media/image7.jpg"/><Relationship Id="rId5"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Shape 181"/>
          <p:cNvSpPr txBox="1"/>
          <p:nvPr>
            <p:ph type="ctrTitle"/>
          </p:nvPr>
        </p:nvSpPr>
        <p:spPr>
          <a:xfrm>
            <a:off x="1472485" y="373487"/>
            <a:ext cx="9144000" cy="1887225"/>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6000"/>
              <a:buFont typeface="Calibri"/>
              <a:buNone/>
            </a:pPr>
            <a:r>
              <a:rPr b="1" i="0" lang="en-US" sz="6000" u="none" cap="none" strike="noStrike">
                <a:solidFill>
                  <a:schemeClr val="dk1"/>
                </a:solidFill>
                <a:latin typeface="Calibri"/>
                <a:ea typeface="Calibri"/>
                <a:cs typeface="Calibri"/>
                <a:sym typeface="Calibri"/>
              </a:rPr>
              <a:t>The Historical Role of Women in Islam</a:t>
            </a:r>
            <a:endParaRPr b="1" i="0" sz="6000" u="none" cap="none" strike="noStrike">
              <a:solidFill>
                <a:schemeClr val="dk1"/>
              </a:solidFill>
              <a:latin typeface="Calibri"/>
              <a:ea typeface="Calibri"/>
              <a:cs typeface="Calibri"/>
              <a:sym typeface="Calibri"/>
            </a:endParaRPr>
          </a:p>
        </p:txBody>
      </p:sp>
      <p:sp>
        <p:nvSpPr>
          <p:cNvPr id="182" name="Shape 182"/>
          <p:cNvSpPr txBox="1"/>
          <p:nvPr>
            <p:ph idx="1" type="subTitle"/>
          </p:nvPr>
        </p:nvSpPr>
        <p:spPr>
          <a:xfrm>
            <a:off x="712629" y="5485536"/>
            <a:ext cx="4825285" cy="994892"/>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chemeClr val="dk1"/>
              </a:buClr>
              <a:buSzPts val="3330"/>
              <a:buFont typeface="Arial"/>
              <a:buNone/>
            </a:pPr>
            <a:r>
              <a:rPr b="0" i="0" lang="en-US" sz="3330" u="none" cap="none" strike="noStrike">
                <a:solidFill>
                  <a:schemeClr val="dk1"/>
                </a:solidFill>
                <a:latin typeface="Calibri"/>
                <a:ea typeface="Calibri"/>
                <a:cs typeface="Calibri"/>
                <a:sym typeface="Calibri"/>
              </a:rPr>
              <a:t>Notes 3.3</a:t>
            </a:r>
            <a:endParaRPr/>
          </a:p>
          <a:p>
            <a:pPr indent="0" lvl="0" marL="0" marR="0" rtl="0" algn="l">
              <a:lnSpc>
                <a:spcPct val="70000"/>
              </a:lnSpc>
              <a:spcBef>
                <a:spcPts val="1000"/>
              </a:spcBef>
              <a:spcAft>
                <a:spcPts val="0"/>
              </a:spcAft>
              <a:buClr>
                <a:schemeClr val="dk1"/>
              </a:buClr>
              <a:buSzPts val="3330"/>
              <a:buFont typeface="Arial"/>
              <a:buNone/>
            </a:pPr>
            <a:r>
              <a:rPr lang="en-US" sz="3330"/>
              <a:t>February</a:t>
            </a:r>
            <a:r>
              <a:rPr b="0" i="0" lang="en-US" sz="3330" u="none" cap="none" strike="noStrike">
                <a:solidFill>
                  <a:schemeClr val="dk1"/>
                </a:solidFill>
                <a:latin typeface="Calibri"/>
                <a:ea typeface="Calibri"/>
                <a:cs typeface="Calibri"/>
                <a:sym typeface="Calibri"/>
              </a:rPr>
              <a:t> _____, 2018</a:t>
            </a:r>
            <a:endParaRPr b="0" i="0" sz="3330" u="none" cap="none" strike="noStrike">
              <a:solidFill>
                <a:schemeClr val="dk1"/>
              </a:solidFill>
              <a:latin typeface="Calibri"/>
              <a:ea typeface="Calibri"/>
              <a:cs typeface="Calibri"/>
              <a:sym typeface="Calibri"/>
            </a:endParaRPr>
          </a:p>
        </p:txBody>
      </p:sp>
      <p:pic>
        <p:nvPicPr>
          <p:cNvPr descr="http://cdn2-b.examiner.com/sites/default/files/styles/image_content_width/hash/87/f1/87f1c7bbbd0af546464edbc1a0837d48.jpg?itok=5zB86n3D" id="183" name="Shape 183"/>
          <p:cNvPicPr preferRelativeResize="0"/>
          <p:nvPr/>
        </p:nvPicPr>
        <p:blipFill rotWithShape="1">
          <a:blip r:embed="rId3">
            <a:alphaModFix/>
          </a:blip>
          <a:srcRect b="0" l="0" r="0" t="0"/>
          <a:stretch/>
        </p:blipFill>
        <p:spPr>
          <a:xfrm>
            <a:off x="7758985" y="2350432"/>
            <a:ext cx="2857500" cy="3045384"/>
          </a:xfrm>
          <a:prstGeom prst="rect">
            <a:avLst/>
          </a:prstGeom>
          <a:noFill/>
          <a:ln>
            <a:noFill/>
          </a:ln>
        </p:spPr>
      </p:pic>
      <p:pic>
        <p:nvPicPr>
          <p:cNvPr descr="http://www.brecorder.com/images/pic2012/09/malala-yousafzai.jpg" id="184" name="Shape 184"/>
          <p:cNvPicPr preferRelativeResize="0"/>
          <p:nvPr/>
        </p:nvPicPr>
        <p:blipFill rotWithShape="1">
          <a:blip r:embed="rId4">
            <a:alphaModFix/>
          </a:blip>
          <a:srcRect b="0" l="0" r="0" t="0"/>
          <a:stretch/>
        </p:blipFill>
        <p:spPr>
          <a:xfrm>
            <a:off x="4166751" y="2428137"/>
            <a:ext cx="3516961" cy="2749170"/>
          </a:xfrm>
          <a:prstGeom prst="rect">
            <a:avLst/>
          </a:prstGeom>
          <a:noFill/>
          <a:ln>
            <a:noFill/>
          </a:ln>
        </p:spPr>
      </p:pic>
      <p:pic>
        <p:nvPicPr>
          <p:cNvPr descr="http://jesustomuslims.org/sites/default/files/field/image/woman-13.jpg" id="185" name="Shape 185"/>
          <p:cNvPicPr preferRelativeResize="0"/>
          <p:nvPr/>
        </p:nvPicPr>
        <p:blipFill rotWithShape="1">
          <a:blip r:embed="rId5">
            <a:alphaModFix/>
          </a:blip>
          <a:srcRect b="0" l="0" r="0" t="0"/>
          <a:stretch/>
        </p:blipFill>
        <p:spPr>
          <a:xfrm>
            <a:off x="1352282" y="2433144"/>
            <a:ext cx="2739196" cy="274416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Shape 250"/>
          <p:cNvSpPr txBox="1"/>
          <p:nvPr>
            <p:ph type="title"/>
          </p:nvPr>
        </p:nvSpPr>
        <p:spPr>
          <a:xfrm>
            <a:off x="838200" y="365125"/>
            <a:ext cx="10515600" cy="10362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lang="en-US"/>
              <a:t>Shariah</a:t>
            </a:r>
            <a:r>
              <a:rPr lang="en-US"/>
              <a:t> Law</a:t>
            </a:r>
            <a:endParaRPr/>
          </a:p>
        </p:txBody>
      </p:sp>
      <p:sp>
        <p:nvSpPr>
          <p:cNvPr id="251" name="Shape 251"/>
          <p:cNvSpPr txBox="1"/>
          <p:nvPr>
            <p:ph idx="1" type="body"/>
          </p:nvPr>
        </p:nvSpPr>
        <p:spPr>
          <a:xfrm>
            <a:off x="838200" y="1219950"/>
            <a:ext cx="10515600" cy="4940100"/>
          </a:xfrm>
          <a:prstGeom prst="rect">
            <a:avLst/>
          </a:prstGeom>
        </p:spPr>
        <p:txBody>
          <a:bodyPr anchorCtr="0" anchor="t" bIns="91425" lIns="91425" spcFirstLastPara="1" rIns="91425" wrap="square" tIns="91425">
            <a:noAutofit/>
          </a:bodyPr>
          <a:lstStyle/>
          <a:p>
            <a:pPr indent="-406400" lvl="0" marL="457200" rtl="0">
              <a:spcBef>
                <a:spcPts val="1000"/>
              </a:spcBef>
              <a:spcAft>
                <a:spcPts val="0"/>
              </a:spcAft>
              <a:buSzPts val="2800"/>
              <a:buChar char="•"/>
            </a:pPr>
            <a:r>
              <a:rPr lang="en-US"/>
              <a:t>Shariah, also known as Sharia or Islamic law or Islamism, provides the legal basis for the treatment of women in Islamic countries.  </a:t>
            </a:r>
            <a:endParaRPr/>
          </a:p>
          <a:p>
            <a:pPr indent="-406400" lvl="0" marL="457200" rtl="0">
              <a:spcBef>
                <a:spcPts val="0"/>
              </a:spcBef>
              <a:spcAft>
                <a:spcPts val="0"/>
              </a:spcAft>
              <a:buSzPts val="2800"/>
              <a:buChar char="•"/>
            </a:pPr>
            <a:r>
              <a:rPr lang="en-US"/>
              <a:t>Shariah varies slightly from country to country, but for the most part laws are very similar since countries are using the same Islamic sources to guide them.  Shariah is based on what Muslims believe to be God’s law. </a:t>
            </a:r>
            <a:endParaRPr/>
          </a:p>
          <a:p>
            <a:pPr indent="-406400" lvl="0" marL="457200" rtl="0">
              <a:spcBef>
                <a:spcPts val="0"/>
              </a:spcBef>
              <a:spcAft>
                <a:spcPts val="0"/>
              </a:spcAft>
              <a:buSzPts val="2800"/>
              <a:buChar char="•"/>
            </a:pPr>
            <a:r>
              <a:rPr lang="en-US"/>
              <a:t>Since Muslim women are taught this is what will please their God (Allah), and not doing so makes their God angry, the women believe they are doing the right thing by supporting and spreading Shariah.  </a:t>
            </a:r>
            <a:br>
              <a:rPr lang="en-US"/>
            </a:b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5" name="Shape 255"/>
        <p:cNvGrpSpPr/>
        <p:nvPr/>
      </p:nvGrpSpPr>
      <p:grpSpPr>
        <a:xfrm>
          <a:off x="0" y="0"/>
          <a:ext cx="0" cy="0"/>
          <a:chOff x="0" y="0"/>
          <a:chExt cx="0" cy="0"/>
        </a:xfrm>
      </p:grpSpPr>
      <p:sp>
        <p:nvSpPr>
          <p:cNvPr id="256" name="Shape 256"/>
          <p:cNvSpPr txBox="1"/>
          <p:nvPr>
            <p:ph type="title"/>
          </p:nvPr>
        </p:nvSpPr>
        <p:spPr>
          <a:xfrm>
            <a:off x="838200" y="365125"/>
            <a:ext cx="10515600" cy="13257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lang="en-US"/>
              <a:t>Mandatory Covering in the Islamic holy books</a:t>
            </a:r>
            <a:endParaRPr/>
          </a:p>
        </p:txBody>
      </p:sp>
      <p:sp>
        <p:nvSpPr>
          <p:cNvPr id="257" name="Shape 257"/>
          <p:cNvSpPr txBox="1"/>
          <p:nvPr>
            <p:ph idx="1" type="body"/>
          </p:nvPr>
        </p:nvSpPr>
        <p:spPr>
          <a:xfrm>
            <a:off x="838200" y="1357225"/>
            <a:ext cx="10515600" cy="5198700"/>
          </a:xfrm>
          <a:prstGeom prst="rect">
            <a:avLst/>
          </a:prstGeom>
        </p:spPr>
        <p:txBody>
          <a:bodyPr anchorCtr="0" anchor="t" bIns="91425" lIns="91425" spcFirstLastPara="1" rIns="91425" wrap="square" tIns="91425">
            <a:noAutofit/>
          </a:bodyPr>
          <a:lstStyle/>
          <a:p>
            <a:pPr indent="-406400" lvl="0" marL="457200" rtl="0">
              <a:spcBef>
                <a:spcPts val="1000"/>
              </a:spcBef>
              <a:spcAft>
                <a:spcPts val="0"/>
              </a:spcAft>
              <a:buSzPts val="2800"/>
              <a:buChar char="•"/>
            </a:pPr>
            <a:r>
              <a:rPr lang="en-US"/>
              <a:t>In the Quran (33:59) it states “O Prophet! </a:t>
            </a:r>
            <a:r>
              <a:rPr b="1" lang="en-US"/>
              <a:t>Tell your wives and your daughters and the women of the believers to draw their cloaks (veils) all over their bodies.</a:t>
            </a:r>
            <a:r>
              <a:rPr lang="en-US"/>
              <a:t> That will be better, that they should be known (as free respectable women) so as not to be annoyed. And Allah is Ever Oft-Forgiving, Most Merciful.</a:t>
            </a:r>
            <a:endParaRPr/>
          </a:p>
          <a:p>
            <a:pPr indent="-406400" lvl="0" marL="457200">
              <a:spcBef>
                <a:spcPts val="0"/>
              </a:spcBef>
              <a:spcAft>
                <a:spcPts val="0"/>
              </a:spcAft>
              <a:buSzPts val="2800"/>
              <a:buChar char="•"/>
            </a:pPr>
            <a:r>
              <a:rPr lang="en-US"/>
              <a:t>In the Hadith and Sira Bukari (6:321) Muhammad is questioned if a young woman can leave her home with no veil and he replies “She should cover herself with the veil of her companion.”  </a:t>
            </a:r>
            <a:br>
              <a:rPr lang="en-US"/>
            </a:br>
            <a:r>
              <a:rPr lang="en-US"/>
              <a:t>In Abu Dawud (2:641) it says The Prophet (peace_be_upon_him) said: </a:t>
            </a:r>
            <a:r>
              <a:rPr b="1" lang="en-US"/>
              <a:t>Allah does not accept the prayer of a woman who has reached puberty unless she wears a veil.”</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Shape 262"/>
          <p:cNvSpPr txBox="1"/>
          <p:nvPr>
            <p:ph type="title"/>
          </p:nvPr>
        </p:nvSpPr>
        <p:spPr>
          <a:xfrm>
            <a:off x="1289049" y="838200"/>
            <a:ext cx="4632900" cy="1619100"/>
          </a:xfrm>
          <a:prstGeom prst="rect">
            <a:avLst/>
          </a:prstGeom>
          <a:noFill/>
          <a:ln>
            <a:noFill/>
          </a:ln>
        </p:spPr>
        <p:txBody>
          <a:bodyPr anchorCtr="0" anchor="b" bIns="45700" lIns="91425" spcFirstLastPara="1" rIns="91425" wrap="square" tIns="45700">
            <a:noAutofit/>
          </a:bodyPr>
          <a:lstStyle/>
          <a:p>
            <a:pPr indent="0" lvl="0" marL="0" marR="0" rtl="0" algn="ctr">
              <a:lnSpc>
                <a:spcPct val="95000"/>
              </a:lnSpc>
              <a:spcBef>
                <a:spcPts val="0"/>
              </a:spcBef>
              <a:spcAft>
                <a:spcPts val="0"/>
              </a:spcAft>
              <a:buClr>
                <a:schemeClr val="lt1"/>
              </a:buClr>
              <a:buSzPts val="3000"/>
              <a:buFont typeface="Century Gothic"/>
              <a:buNone/>
            </a:pPr>
            <a:r>
              <a:rPr b="1" i="0" lang="en-US" sz="3000" u="none" cap="none" strike="noStrike">
                <a:solidFill>
                  <a:schemeClr val="lt1"/>
                </a:solidFill>
                <a:latin typeface="Century Gothic"/>
                <a:ea typeface="Century Gothic"/>
                <a:cs typeface="Century Gothic"/>
                <a:sym typeface="Century Gothic"/>
              </a:rPr>
              <a:t>Punishment for not following covering codes: </a:t>
            </a:r>
            <a:endParaRPr b="1" i="0" sz="3000" u="none" cap="none" strike="noStrike">
              <a:solidFill>
                <a:schemeClr val="lt1"/>
              </a:solidFill>
              <a:latin typeface="Century Gothic"/>
              <a:ea typeface="Century Gothic"/>
              <a:cs typeface="Century Gothic"/>
              <a:sym typeface="Century Gothic"/>
            </a:endParaRPr>
          </a:p>
        </p:txBody>
      </p:sp>
      <p:pic>
        <p:nvPicPr>
          <p:cNvPr descr="Indonesia-whipping_2619845a.jpg" id="263" name="Shape 263"/>
          <p:cNvPicPr preferRelativeResize="0"/>
          <p:nvPr>
            <p:ph idx="1" type="body"/>
          </p:nvPr>
        </p:nvPicPr>
        <p:blipFill rotWithShape="1">
          <a:blip r:embed="rId3">
            <a:alphaModFix/>
          </a:blip>
          <a:srcRect b="0" l="24487" r="24487" t="0"/>
          <a:stretch/>
        </p:blipFill>
        <p:spPr>
          <a:xfrm>
            <a:off x="6303856" y="838200"/>
            <a:ext cx="4632900" cy="4572000"/>
          </a:xfrm>
          <a:prstGeom prst="rect">
            <a:avLst/>
          </a:prstGeom>
          <a:noFill/>
          <a:ln>
            <a:noFill/>
          </a:ln>
        </p:spPr>
      </p:pic>
      <p:sp>
        <p:nvSpPr>
          <p:cNvPr id="264" name="Shape 264"/>
          <p:cNvSpPr txBox="1"/>
          <p:nvPr>
            <p:ph idx="2" type="body"/>
          </p:nvPr>
        </p:nvSpPr>
        <p:spPr>
          <a:xfrm>
            <a:off x="1289049" y="2474258"/>
            <a:ext cx="4632900" cy="2743200"/>
          </a:xfrm>
          <a:prstGeom prst="rect">
            <a:avLst/>
          </a:prstGeom>
          <a:noFill/>
          <a:ln>
            <a:noFill/>
          </a:ln>
        </p:spPr>
        <p:txBody>
          <a:bodyPr anchorCtr="0" anchor="t" bIns="45700" lIns="91425" spcFirstLastPara="1" rIns="91425" wrap="square" tIns="45700">
            <a:noAutofit/>
          </a:bodyPr>
          <a:lstStyle/>
          <a:p>
            <a:pPr indent="0" lvl="0" marL="0" marR="0" rtl="0" algn="ctr">
              <a:lnSpc>
                <a:spcPct val="110000"/>
              </a:lnSpc>
              <a:spcBef>
                <a:spcPts val="0"/>
              </a:spcBef>
              <a:spcAft>
                <a:spcPts val="0"/>
              </a:spcAft>
              <a:buClr>
                <a:schemeClr val="lt1"/>
              </a:buClr>
              <a:buSzPts val="1620"/>
              <a:buFont typeface="Noto Sans Symbols"/>
              <a:buNone/>
            </a:pPr>
            <a:r>
              <a:rPr b="0" i="1" lang="en-US" sz="1800" u="none" cap="none" strike="noStrike">
                <a:solidFill>
                  <a:schemeClr val="lt1"/>
                </a:solidFill>
                <a:latin typeface="Century Gothic"/>
                <a:ea typeface="Century Gothic"/>
                <a:cs typeface="Century Gothic"/>
                <a:sym typeface="Century Gothic"/>
              </a:rPr>
              <a:t>Many Islamic nations have imposed strict clothing rules for women based on their holy texts.  S</a:t>
            </a:r>
            <a:r>
              <a:rPr b="1" i="1" lang="en-US" sz="1800" u="none" cap="none" strike="noStrike">
                <a:solidFill>
                  <a:schemeClr val="lt1"/>
                </a:solidFill>
              </a:rPr>
              <a:t>ome nations have religious police to enforce the rules.  Women can be fined, arrested, imprisoned, and in the harshest cases, flogged in public</a:t>
            </a:r>
            <a:r>
              <a:rPr b="1" i="0" lang="en-US" sz="2000" u="none" cap="none" strike="noStrike">
                <a:solidFill>
                  <a:schemeClr val="lt1"/>
                </a:solidFill>
              </a:rPr>
              <a:t>.</a:t>
            </a:r>
            <a:endParaRPr b="1" i="0" sz="2000" u="none" cap="none" strike="noStrike">
              <a:solidFill>
                <a:schemeClr val="lt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Shape 269"/>
          <p:cNvSpPr txBox="1"/>
          <p:nvPr>
            <p:ph type="title"/>
          </p:nvPr>
        </p:nvSpPr>
        <p:spPr>
          <a:xfrm>
            <a:off x="1039284" y="89647"/>
            <a:ext cx="10111200" cy="11430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70" name="Shape 270"/>
          <p:cNvSpPr txBox="1"/>
          <p:nvPr>
            <p:ph idx="1" type="body"/>
          </p:nvPr>
        </p:nvSpPr>
        <p:spPr>
          <a:xfrm>
            <a:off x="1274233" y="1600200"/>
            <a:ext cx="9643500" cy="4290900"/>
          </a:xfrm>
          <a:prstGeom prst="rect">
            <a:avLst/>
          </a:prstGeom>
        </p:spPr>
        <p:txBody>
          <a:bodyPr anchorCtr="0" anchor="t" bIns="91425" lIns="91425" spcFirstLastPara="1" rIns="91425" wrap="square" tIns="91425">
            <a:noAutofit/>
          </a:bodyPr>
          <a:lstStyle/>
          <a:p>
            <a:pPr indent="0" lvl="0" marL="0">
              <a:spcBef>
                <a:spcPts val="2000"/>
              </a:spcBef>
              <a:spcAft>
                <a:spcPts val="0"/>
              </a:spcAft>
              <a:buNone/>
            </a:pPr>
            <a:br>
              <a:rPr lang="en-US"/>
            </a:br>
            <a:r>
              <a:rPr lang="en-US"/>
              <a:t>Covering is viewed by many women as a way for men to dominate them.  If men rape or attack a women, the woman is usually blamed for not having covered herself properly.  That’s why these laws are often called ‘modesty’ laws.  In a perverse understanding of justice, the man is considered the victim and the woman is the criminal.</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4" name="Shape 274"/>
        <p:cNvGrpSpPr/>
        <p:nvPr/>
      </p:nvGrpSpPr>
      <p:grpSpPr>
        <a:xfrm>
          <a:off x="0" y="0"/>
          <a:ext cx="0" cy="0"/>
          <a:chOff x="0" y="0"/>
          <a:chExt cx="0" cy="0"/>
        </a:xfrm>
      </p:grpSpPr>
      <p:sp>
        <p:nvSpPr>
          <p:cNvPr id="275" name="Shape 275"/>
          <p:cNvSpPr txBox="1"/>
          <p:nvPr>
            <p:ph type="title"/>
          </p:nvPr>
        </p:nvSpPr>
        <p:spPr>
          <a:xfrm>
            <a:off x="1039284" y="89646"/>
            <a:ext cx="10111200" cy="1655700"/>
          </a:xfrm>
          <a:prstGeom prst="rect">
            <a:avLst/>
          </a:prstGeom>
          <a:noFill/>
          <a:ln>
            <a:noFill/>
          </a:ln>
        </p:spPr>
        <p:txBody>
          <a:bodyPr anchorCtr="0" anchor="ctr" bIns="45700" lIns="91425" spcFirstLastPara="1" rIns="91425" wrap="square" tIns="45700">
            <a:noAutofit/>
          </a:bodyPr>
          <a:lstStyle/>
          <a:p>
            <a:pPr indent="0" lvl="0" marL="0" marR="0" rtl="0" algn="ctr">
              <a:lnSpc>
                <a:spcPct val="95000"/>
              </a:lnSpc>
              <a:spcBef>
                <a:spcPts val="0"/>
              </a:spcBef>
              <a:spcAft>
                <a:spcPts val="0"/>
              </a:spcAft>
              <a:buClr>
                <a:schemeClr val="lt1"/>
              </a:buClr>
              <a:buSzPts val="1800"/>
              <a:buFont typeface="Century Gothic"/>
              <a:buNone/>
            </a:pPr>
            <a:r>
              <a:rPr b="1" i="0" lang="en-US" sz="2400" u="none" cap="none" strike="noStrike">
                <a:solidFill>
                  <a:schemeClr val="lt1"/>
                </a:solidFill>
                <a:latin typeface="Century Gothic"/>
                <a:ea typeface="Century Gothic"/>
                <a:cs typeface="Century Gothic"/>
                <a:sym typeface="Century Gothic"/>
              </a:rPr>
              <a:t>The strictest dress codes are in Saudi Arabia, where only the hands and eyes are allowed to be visible in public.  Saudi Arabia also doesn’t allow women to drive, play sports, swim, go out in public without a chaperone, interact with men, show of their beauty with make-up, vote, or serve in higher political office. </a:t>
            </a:r>
            <a:endParaRPr b="1" i="0" sz="2400" u="none" cap="none" strike="noStrike">
              <a:solidFill>
                <a:schemeClr val="lt1"/>
              </a:solidFill>
              <a:latin typeface="Century Gothic"/>
              <a:ea typeface="Century Gothic"/>
              <a:cs typeface="Century Gothic"/>
              <a:sym typeface="Century Gothic"/>
            </a:endParaRPr>
          </a:p>
        </p:txBody>
      </p:sp>
      <p:pic>
        <p:nvPicPr>
          <p:cNvPr descr="image.jpeg" id="276" name="Shape 276"/>
          <p:cNvPicPr preferRelativeResize="0"/>
          <p:nvPr>
            <p:ph idx="1" type="body"/>
          </p:nvPr>
        </p:nvPicPr>
        <p:blipFill rotWithShape="1">
          <a:blip r:embed="rId3">
            <a:alphaModFix/>
          </a:blip>
          <a:srcRect b="0" l="2696" r="2696" t="0"/>
          <a:stretch/>
        </p:blipFill>
        <p:spPr>
          <a:xfrm>
            <a:off x="1274258" y="2297442"/>
            <a:ext cx="9643500" cy="42909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0" name="Shape 280"/>
        <p:cNvGrpSpPr/>
        <p:nvPr/>
      </p:nvGrpSpPr>
      <p:grpSpPr>
        <a:xfrm>
          <a:off x="0" y="0"/>
          <a:ext cx="0" cy="0"/>
          <a:chOff x="0" y="0"/>
          <a:chExt cx="0" cy="0"/>
        </a:xfrm>
      </p:grpSpPr>
      <p:sp>
        <p:nvSpPr>
          <p:cNvPr id="281" name="Shape 281"/>
          <p:cNvSpPr txBox="1"/>
          <p:nvPr>
            <p:ph type="title"/>
          </p:nvPr>
        </p:nvSpPr>
        <p:spPr>
          <a:xfrm>
            <a:off x="838200" y="365125"/>
            <a:ext cx="10515600" cy="987157"/>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1" i="0" lang="en-US" sz="4400" u="none" cap="none" strike="noStrike">
                <a:solidFill>
                  <a:schemeClr val="dk1"/>
                </a:solidFill>
                <a:latin typeface="Calibri"/>
                <a:ea typeface="Calibri"/>
                <a:cs typeface="Calibri"/>
                <a:sym typeface="Calibri"/>
              </a:rPr>
              <a:t>Assignment</a:t>
            </a:r>
            <a:endParaRPr b="1" i="0" sz="4400" u="none" cap="none" strike="noStrike">
              <a:solidFill>
                <a:schemeClr val="dk1"/>
              </a:solidFill>
              <a:latin typeface="Calibri"/>
              <a:ea typeface="Calibri"/>
              <a:cs typeface="Calibri"/>
              <a:sym typeface="Calibri"/>
            </a:endParaRPr>
          </a:p>
        </p:txBody>
      </p:sp>
      <p:sp>
        <p:nvSpPr>
          <p:cNvPr id="282" name="Shape 282"/>
          <p:cNvSpPr txBox="1"/>
          <p:nvPr>
            <p:ph idx="1" type="body"/>
          </p:nvPr>
        </p:nvSpPr>
        <p:spPr>
          <a:xfrm>
            <a:off x="838199" y="1690688"/>
            <a:ext cx="10855817" cy="4864658"/>
          </a:xfrm>
          <a:prstGeom prst="rect">
            <a:avLst/>
          </a:prstGeom>
          <a:noFill/>
          <a:ln>
            <a:noFill/>
          </a:ln>
        </p:spPr>
        <p:txBody>
          <a:bodyPr anchorCtr="0" anchor="t" bIns="45700" lIns="91425" spcFirstLastPara="1" rIns="91425" wrap="square" tIns="45700">
            <a:noAutofit/>
          </a:bodyPr>
          <a:lstStyle/>
          <a:p>
            <a:pPr indent="0" lvl="0" marL="0" marR="0" rtl="0" algn="l">
              <a:lnSpc>
                <a:spcPct val="70000"/>
              </a:lnSpc>
              <a:spcBef>
                <a:spcPts val="0"/>
              </a:spcBef>
              <a:spcAft>
                <a:spcPts val="0"/>
              </a:spcAft>
              <a:buClr>
                <a:srgbClr val="BF9000"/>
              </a:buClr>
              <a:buSzPts val="4070"/>
              <a:buFont typeface="Arial"/>
              <a:buNone/>
            </a:pPr>
            <a:r>
              <a:rPr b="0" i="0" lang="en-US" sz="4070" u="none" cap="none" strike="noStrike">
                <a:solidFill>
                  <a:srgbClr val="BF9000"/>
                </a:solidFill>
                <a:latin typeface="Calibri"/>
                <a:ea typeface="Calibri"/>
                <a:cs typeface="Calibri"/>
                <a:sym typeface="Calibri"/>
              </a:rPr>
              <a:t>After, </a:t>
            </a:r>
            <a:endParaRPr/>
          </a:p>
          <a:p>
            <a:pPr indent="0" lvl="0" marL="0" marR="0" rtl="0" algn="l">
              <a:lnSpc>
                <a:spcPct val="70000"/>
              </a:lnSpc>
              <a:spcBef>
                <a:spcPts val="1000"/>
              </a:spcBef>
              <a:spcAft>
                <a:spcPts val="0"/>
              </a:spcAft>
              <a:buClr>
                <a:srgbClr val="BF9000"/>
              </a:buClr>
              <a:buSzPts val="4070"/>
              <a:buFont typeface="Arial"/>
              <a:buNone/>
            </a:pPr>
            <a:r>
              <a:rPr b="0" i="0" lang="en-US" sz="4070" u="none" cap="none" strike="noStrike">
                <a:solidFill>
                  <a:srgbClr val="BF9000"/>
                </a:solidFill>
                <a:latin typeface="Calibri"/>
                <a:ea typeface="Calibri"/>
                <a:cs typeface="Calibri"/>
                <a:sym typeface="Calibri"/>
              </a:rPr>
              <a:t>1) Watching the TED Talk by Alaa Murabit</a:t>
            </a:r>
            <a:endParaRPr b="0" i="0" sz="4070" u="none" cap="none" strike="noStrike">
              <a:solidFill>
                <a:srgbClr val="BF9000"/>
              </a:solidFill>
              <a:latin typeface="Calibri"/>
              <a:ea typeface="Calibri"/>
              <a:cs typeface="Calibri"/>
              <a:sym typeface="Calibri"/>
            </a:endParaRPr>
          </a:p>
          <a:p>
            <a:pPr indent="0" lvl="0" marL="0" marR="0" rtl="0" algn="l">
              <a:lnSpc>
                <a:spcPct val="70000"/>
              </a:lnSpc>
              <a:spcBef>
                <a:spcPts val="1000"/>
              </a:spcBef>
              <a:spcAft>
                <a:spcPts val="0"/>
              </a:spcAft>
              <a:buClr>
                <a:srgbClr val="BF9000"/>
              </a:buClr>
              <a:buSzPts val="4070"/>
              <a:buFont typeface="Arial"/>
              <a:buNone/>
            </a:pPr>
            <a:r>
              <a:rPr b="0" i="0" lang="en-US" sz="4070" u="none" cap="none" strike="noStrike">
                <a:solidFill>
                  <a:srgbClr val="BF9000"/>
                </a:solidFill>
                <a:latin typeface="Calibri"/>
                <a:ea typeface="Calibri"/>
                <a:cs typeface="Calibri"/>
                <a:sym typeface="Calibri"/>
              </a:rPr>
              <a:t>2) Hearing Notes 3.3</a:t>
            </a:r>
            <a:endParaRPr/>
          </a:p>
          <a:p>
            <a:pPr indent="0" lvl="0" marL="0" marR="0" rtl="0" algn="l">
              <a:lnSpc>
                <a:spcPct val="70000"/>
              </a:lnSpc>
              <a:spcBef>
                <a:spcPts val="1000"/>
              </a:spcBef>
              <a:spcAft>
                <a:spcPts val="0"/>
              </a:spcAft>
              <a:buClr>
                <a:srgbClr val="BF9000"/>
              </a:buClr>
              <a:buSzPts val="4070"/>
              <a:buFont typeface="Arial"/>
              <a:buNone/>
            </a:pPr>
            <a:r>
              <a:rPr b="0" i="0" lang="en-US" sz="4070" u="none" cap="none" strike="noStrike">
                <a:solidFill>
                  <a:srgbClr val="BF9000"/>
                </a:solidFill>
                <a:latin typeface="Calibri"/>
                <a:ea typeface="Calibri"/>
                <a:cs typeface="Calibri"/>
                <a:sym typeface="Calibri"/>
              </a:rPr>
              <a:t>3) Reading the excerpt “Muhammad’s Marriages in Context”…</a:t>
            </a:r>
            <a:endParaRPr/>
          </a:p>
          <a:p>
            <a:pPr indent="0" lvl="0" marL="0" marR="0" rtl="0" algn="l">
              <a:lnSpc>
                <a:spcPct val="70000"/>
              </a:lnSpc>
              <a:spcBef>
                <a:spcPts val="1000"/>
              </a:spcBef>
              <a:spcAft>
                <a:spcPts val="0"/>
              </a:spcAft>
              <a:buClr>
                <a:srgbClr val="FF0000"/>
              </a:buClr>
              <a:buSzPts val="4070"/>
              <a:buFont typeface="Arial"/>
              <a:buNone/>
            </a:pPr>
            <a:r>
              <a:rPr b="0" i="1" lang="en-US" sz="4070" u="none" cap="none" strike="noStrike">
                <a:solidFill>
                  <a:srgbClr val="FF0000"/>
                </a:solidFill>
                <a:latin typeface="Calibri"/>
                <a:ea typeface="Calibri"/>
                <a:cs typeface="Calibri"/>
                <a:sym typeface="Calibri"/>
              </a:rPr>
              <a:t>Create two short answer questions that synthesizes material from all three sources. Write the answers to those short answer questions on a separate sheet of paper. </a:t>
            </a:r>
            <a:r>
              <a:rPr b="0" i="0" lang="en-US" sz="4070" u="none" cap="none" strike="noStrike">
                <a:solidFill>
                  <a:srgbClr val="FF0000"/>
                </a:solidFill>
                <a:latin typeface="Calibri"/>
                <a:ea typeface="Calibri"/>
                <a:cs typeface="Calibri"/>
                <a:sym typeface="Calibri"/>
              </a:rPr>
              <a:t> </a:t>
            </a:r>
            <a:endParaRPr b="0" i="0" sz="4070" u="none" cap="none" strike="noStrike">
              <a:solidFill>
                <a:srgbClr val="FF0000"/>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Shape 190"/>
          <p:cNvSpPr txBox="1"/>
          <p:nvPr>
            <p:ph type="title"/>
          </p:nvPr>
        </p:nvSpPr>
        <p:spPr>
          <a:xfrm>
            <a:off x="476518" y="373487"/>
            <a:ext cx="10877282" cy="1317201"/>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3959"/>
              <a:buFont typeface="Calibri"/>
              <a:buNone/>
            </a:pPr>
            <a:r>
              <a:rPr b="0" i="0" lang="en-US" sz="3959" u="none" cap="none" strike="noStrike">
                <a:solidFill>
                  <a:schemeClr val="dk1"/>
                </a:solidFill>
                <a:latin typeface="Calibri"/>
                <a:ea typeface="Calibri"/>
                <a:cs typeface="Calibri"/>
                <a:sym typeface="Calibri"/>
              </a:rPr>
              <a:t>It’s hard to generalize about Muslim women; there’s a big difference over class, culture, and time.</a:t>
            </a:r>
            <a:endParaRPr b="0" i="0" sz="3959" u="none" cap="none" strike="noStrike">
              <a:solidFill>
                <a:schemeClr val="dk1"/>
              </a:solidFill>
              <a:latin typeface="Calibri"/>
              <a:ea typeface="Calibri"/>
              <a:cs typeface="Calibri"/>
              <a:sym typeface="Calibri"/>
            </a:endParaRPr>
          </a:p>
        </p:txBody>
      </p:sp>
      <p:pic>
        <p:nvPicPr>
          <p:cNvPr descr="https://scontent.fash1-1.fna.fbcdn.net/hphotos-xaf1/v/t1.0-9/1006135_10100357825566565_1619206163_n.jpg?oh=2fc00e5ab80a38086fb94f374c2829dc&amp;oe=5743AE13" id="191" name="Shape 191"/>
          <p:cNvPicPr preferRelativeResize="0"/>
          <p:nvPr>
            <p:ph idx="1" type="body"/>
          </p:nvPr>
        </p:nvPicPr>
        <p:blipFill rotWithShape="1">
          <a:blip r:embed="rId3">
            <a:alphaModFix/>
          </a:blip>
          <a:srcRect b="0" l="0" r="0" t="0"/>
          <a:stretch/>
        </p:blipFill>
        <p:spPr>
          <a:xfrm>
            <a:off x="7840662" y="2566048"/>
            <a:ext cx="4258613" cy="4258614"/>
          </a:xfrm>
          <a:prstGeom prst="rect">
            <a:avLst/>
          </a:prstGeom>
          <a:noFill/>
          <a:ln>
            <a:noFill/>
          </a:ln>
        </p:spPr>
      </p:pic>
      <p:pic>
        <p:nvPicPr>
          <p:cNvPr descr="http://muslimwriters.org/wp-content/uploads/2014/05/Veil.jpg" id="192" name="Shape 192"/>
          <p:cNvPicPr preferRelativeResize="0"/>
          <p:nvPr/>
        </p:nvPicPr>
        <p:blipFill rotWithShape="1">
          <a:blip r:embed="rId4">
            <a:alphaModFix/>
          </a:blip>
          <a:srcRect b="0" l="0" r="0" t="0"/>
          <a:stretch/>
        </p:blipFill>
        <p:spPr>
          <a:xfrm>
            <a:off x="0" y="3815902"/>
            <a:ext cx="5486561" cy="3008760"/>
          </a:xfrm>
          <a:prstGeom prst="rect">
            <a:avLst/>
          </a:prstGeom>
          <a:noFill/>
          <a:ln>
            <a:noFill/>
          </a:ln>
        </p:spPr>
      </p:pic>
      <p:pic>
        <p:nvPicPr>
          <p:cNvPr descr="http://islam.ru/en/sites/default/files/img/story/2010/12/design.jpg" id="193" name="Shape 193"/>
          <p:cNvPicPr preferRelativeResize="0"/>
          <p:nvPr/>
        </p:nvPicPr>
        <p:blipFill rotWithShape="1">
          <a:blip r:embed="rId5">
            <a:alphaModFix/>
          </a:blip>
          <a:srcRect b="0" l="0" r="0" t="0"/>
          <a:stretch/>
        </p:blipFill>
        <p:spPr>
          <a:xfrm>
            <a:off x="4002087" y="2986086"/>
            <a:ext cx="3838575" cy="38385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7" name="Shape 197"/>
        <p:cNvGrpSpPr/>
        <p:nvPr/>
      </p:nvGrpSpPr>
      <p:grpSpPr>
        <a:xfrm>
          <a:off x="0" y="0"/>
          <a:ext cx="0" cy="0"/>
          <a:chOff x="0" y="0"/>
          <a:chExt cx="0" cy="0"/>
        </a:xfrm>
      </p:grpSpPr>
      <p:sp>
        <p:nvSpPr>
          <p:cNvPr id="198" name="Shape 198"/>
          <p:cNvSpPr txBox="1"/>
          <p:nvPr>
            <p:ph type="title"/>
          </p:nvPr>
        </p:nvSpPr>
        <p:spPr>
          <a:xfrm>
            <a:off x="5318975" y="244699"/>
            <a:ext cx="6555346" cy="1429555"/>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Women in Pre-Islamic Arabia</a:t>
            </a:r>
            <a:endParaRPr b="0" i="0" sz="4400" u="none" cap="none" strike="noStrike">
              <a:solidFill>
                <a:schemeClr val="dk1"/>
              </a:solidFill>
              <a:latin typeface="Calibri"/>
              <a:ea typeface="Calibri"/>
              <a:cs typeface="Calibri"/>
              <a:sym typeface="Calibri"/>
            </a:endParaRPr>
          </a:p>
        </p:txBody>
      </p:sp>
      <p:sp>
        <p:nvSpPr>
          <p:cNvPr id="199" name="Shape 199"/>
          <p:cNvSpPr/>
          <p:nvPr>
            <p:ph idx="1" type="body"/>
          </p:nvPr>
        </p:nvSpPr>
        <p:spPr>
          <a:xfrm>
            <a:off x="272603" y="5293217"/>
            <a:ext cx="5594797" cy="1373142"/>
          </a:xfrm>
          <a:prstGeom prst="rightArrow">
            <a:avLst>
              <a:gd fmla="val 50000" name="adj1"/>
              <a:gd fmla="val 50000" name="adj2"/>
            </a:avLst>
          </a:prstGeom>
          <a:solidFill>
            <a:schemeClr val="dk2"/>
          </a:solid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228600" lvl="0" marL="228600" marR="0" rtl="0" algn="ctr">
              <a:lnSpc>
                <a:spcPct val="80000"/>
              </a:lnSpc>
              <a:spcBef>
                <a:spcPts val="0"/>
              </a:spcBef>
              <a:spcAft>
                <a:spcPts val="0"/>
              </a:spcAft>
              <a:buClr>
                <a:schemeClr val="lt1"/>
              </a:buClr>
              <a:buSzPts val="2800"/>
              <a:buFont typeface="Arial"/>
              <a:buChar char="•"/>
            </a:pPr>
            <a:r>
              <a:rPr b="1" i="0" lang="en-US" sz="2800" u="none" cap="none" strike="noStrike">
                <a:solidFill>
                  <a:schemeClr val="lt1"/>
                </a:solidFill>
                <a:latin typeface="Calibri"/>
                <a:ea typeface="Calibri"/>
                <a:cs typeface="Calibri"/>
                <a:sym typeface="Calibri"/>
              </a:rPr>
              <a:t>Era 1:  500-1400 CE</a:t>
            </a:r>
            <a:endParaRPr b="1" i="0" sz="2800" u="none" cap="none" strike="noStrike">
              <a:solidFill>
                <a:schemeClr val="lt1"/>
              </a:solidFill>
              <a:latin typeface="Calibri"/>
              <a:ea typeface="Calibri"/>
              <a:cs typeface="Calibri"/>
              <a:sym typeface="Calibri"/>
            </a:endParaRPr>
          </a:p>
        </p:txBody>
      </p:sp>
      <p:sp>
        <p:nvSpPr>
          <p:cNvPr id="200" name="Shape 200"/>
          <p:cNvSpPr txBox="1"/>
          <p:nvPr>
            <p:ph idx="2" type="body"/>
          </p:nvPr>
        </p:nvSpPr>
        <p:spPr>
          <a:xfrm>
            <a:off x="6198898" y="1674254"/>
            <a:ext cx="5181600" cy="4351338"/>
          </a:xfrm>
          <a:prstGeom prst="rect">
            <a:avLst/>
          </a:prstGeom>
          <a:noFill/>
          <a:ln>
            <a:noFill/>
          </a:ln>
        </p:spPr>
        <p:txBody>
          <a:bodyPr anchorCtr="0" anchor="t" bIns="45700" lIns="91425" spcFirstLastPara="1" rIns="91425" wrap="square" tIns="45700">
            <a:noAutofit/>
          </a:bodyPr>
          <a:lstStyle/>
          <a:p>
            <a:pPr indent="-228600" lvl="0" marL="228600" rtl="0">
              <a:lnSpc>
                <a:spcPct val="80000"/>
              </a:lnSpc>
              <a:spcBef>
                <a:spcPts val="0"/>
              </a:spcBef>
              <a:spcAft>
                <a:spcPts val="0"/>
              </a:spcAft>
              <a:buClr>
                <a:srgbClr val="000000"/>
              </a:buClr>
              <a:buSzPts val="3800"/>
              <a:buFont typeface="Arial"/>
              <a:buChar char="•"/>
            </a:pPr>
            <a:r>
              <a:rPr lang="en-US" sz="2220">
                <a:solidFill>
                  <a:srgbClr val="000000"/>
                </a:solidFill>
                <a:latin typeface="Century Gothic"/>
                <a:ea typeface="Century Gothic"/>
                <a:cs typeface="Century Gothic"/>
                <a:sym typeface="Century Gothic"/>
              </a:rPr>
              <a:t>Women had no rights in divorce, marriage, and inheritance and could often not remarry if their husbands died. </a:t>
            </a:r>
            <a:endParaRPr b="0" i="0" sz="3800" u="none" cap="none" strike="noStrike">
              <a:solidFill>
                <a:srgbClr val="000000"/>
              </a:solidFill>
              <a:latin typeface="Calibri"/>
              <a:ea typeface="Calibri"/>
              <a:cs typeface="Calibri"/>
              <a:sym typeface="Calibri"/>
            </a:endParaRPr>
          </a:p>
        </p:txBody>
      </p:sp>
      <p:pic>
        <p:nvPicPr>
          <p:cNvPr descr="http://realhistoryww.com/world_history/ancient/Images_Elam/Arabia_map.jpg" id="201" name="Shape 201"/>
          <p:cNvPicPr preferRelativeResize="0"/>
          <p:nvPr/>
        </p:nvPicPr>
        <p:blipFill rotWithShape="1">
          <a:blip r:embed="rId3">
            <a:alphaModFix/>
          </a:blip>
          <a:srcRect b="0" l="0" r="0" t="0"/>
          <a:stretch/>
        </p:blipFill>
        <p:spPr>
          <a:xfrm>
            <a:off x="82102" y="515156"/>
            <a:ext cx="4905375" cy="442912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Shape 206"/>
          <p:cNvSpPr txBox="1"/>
          <p:nvPr>
            <p:ph type="title"/>
          </p:nvPr>
        </p:nvSpPr>
        <p:spPr>
          <a:xfrm>
            <a:off x="566669" y="352246"/>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Women in Muhammad’s Life </a:t>
            </a:r>
            <a:endParaRPr b="0" i="0" sz="4400" u="none" cap="none" strike="noStrike">
              <a:solidFill>
                <a:schemeClr val="dk1"/>
              </a:solidFill>
              <a:latin typeface="Calibri"/>
              <a:ea typeface="Calibri"/>
              <a:cs typeface="Calibri"/>
              <a:sym typeface="Calibri"/>
            </a:endParaRPr>
          </a:p>
        </p:txBody>
      </p:sp>
      <p:sp>
        <p:nvSpPr>
          <p:cNvPr id="207" name="Shape 207"/>
          <p:cNvSpPr txBox="1"/>
          <p:nvPr>
            <p:ph idx="1" type="body"/>
          </p:nvPr>
        </p:nvSpPr>
        <p:spPr>
          <a:xfrm>
            <a:off x="566669" y="1825625"/>
            <a:ext cx="6375043" cy="4536538"/>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3900"/>
              <a:buFont typeface="Arial"/>
              <a:buChar char="•"/>
            </a:pPr>
            <a:r>
              <a:rPr b="0" i="0" lang="en-US" sz="3900" u="none" cap="none" strike="noStrike">
                <a:solidFill>
                  <a:schemeClr val="dk1"/>
                </a:solidFill>
                <a:latin typeface="Calibri"/>
                <a:ea typeface="Calibri"/>
                <a:cs typeface="Calibri"/>
                <a:sym typeface="Calibri"/>
              </a:rPr>
              <a:t>Muhammad had no siblings</a:t>
            </a:r>
            <a:endParaRPr/>
          </a:p>
          <a:p>
            <a:pPr indent="-228600" lvl="0" marL="228600" marR="0" rtl="0" algn="l">
              <a:lnSpc>
                <a:spcPct val="90000"/>
              </a:lnSpc>
              <a:spcBef>
                <a:spcPts val="1000"/>
              </a:spcBef>
              <a:spcAft>
                <a:spcPts val="0"/>
              </a:spcAft>
              <a:buClr>
                <a:schemeClr val="dk1"/>
              </a:buClr>
              <a:buSzPts val="3900"/>
              <a:buFont typeface="Arial"/>
              <a:buChar char="•"/>
            </a:pPr>
            <a:r>
              <a:rPr b="0" i="0" lang="en-US" sz="3900" u="none" cap="none" strike="noStrike">
                <a:solidFill>
                  <a:schemeClr val="dk1"/>
                </a:solidFill>
                <a:latin typeface="Calibri"/>
                <a:ea typeface="Calibri"/>
                <a:cs typeface="Calibri"/>
                <a:sym typeface="Calibri"/>
              </a:rPr>
              <a:t>The Prophet had 4 daughters</a:t>
            </a:r>
            <a:endParaRPr/>
          </a:p>
          <a:p>
            <a:pPr indent="-228600" lvl="0" marL="228600" marR="0" rtl="0" algn="l">
              <a:lnSpc>
                <a:spcPct val="90000"/>
              </a:lnSpc>
              <a:spcBef>
                <a:spcPts val="1000"/>
              </a:spcBef>
              <a:spcAft>
                <a:spcPts val="0"/>
              </a:spcAft>
              <a:buClr>
                <a:schemeClr val="dk1"/>
              </a:buClr>
              <a:buSzPts val="3900"/>
              <a:buFont typeface="Arial"/>
              <a:buChar char="•"/>
            </a:pPr>
            <a:r>
              <a:rPr b="0" i="0" lang="en-US" sz="3900" u="none" cap="none" strike="noStrike">
                <a:solidFill>
                  <a:schemeClr val="dk1"/>
                </a:solidFill>
                <a:latin typeface="Calibri"/>
                <a:ea typeface="Calibri"/>
                <a:cs typeface="Calibri"/>
                <a:sym typeface="Calibri"/>
              </a:rPr>
              <a:t>He had 2 sons though they died as babies</a:t>
            </a:r>
            <a:endParaRPr/>
          </a:p>
          <a:p>
            <a:pPr indent="-228600" lvl="0" marL="228600" marR="0" rtl="0" algn="l">
              <a:lnSpc>
                <a:spcPct val="90000"/>
              </a:lnSpc>
              <a:spcBef>
                <a:spcPts val="1000"/>
              </a:spcBef>
              <a:spcAft>
                <a:spcPts val="0"/>
              </a:spcAft>
              <a:buClr>
                <a:schemeClr val="dk1"/>
              </a:buClr>
              <a:buSzPts val="3900"/>
              <a:buFont typeface="Arial"/>
              <a:buChar char="•"/>
            </a:pPr>
            <a:r>
              <a:rPr b="0" i="0" lang="en-US" sz="3900" u="none" cap="none" strike="noStrike">
                <a:solidFill>
                  <a:schemeClr val="dk1"/>
                </a:solidFill>
                <a:latin typeface="Calibri"/>
                <a:ea typeface="Calibri"/>
                <a:cs typeface="Calibri"/>
                <a:sym typeface="Calibri"/>
              </a:rPr>
              <a:t>All children but one come from his first wife, Khadijah</a:t>
            </a:r>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pic>
        <p:nvPicPr>
          <p:cNvPr descr="http://realhistoryww.com/world_history/ancient/Images_Elam/Arabia_map.jpg" id="208" name="Shape 208"/>
          <p:cNvPicPr preferRelativeResize="0"/>
          <p:nvPr>
            <p:ph idx="2" type="body"/>
          </p:nvPr>
        </p:nvPicPr>
        <p:blipFill rotWithShape="1">
          <a:blip r:embed="rId3">
            <a:alphaModFix/>
          </a:blip>
          <a:srcRect b="0" l="0" r="0" t="0"/>
          <a:stretch/>
        </p:blipFill>
        <p:spPr>
          <a:xfrm>
            <a:off x="7027940" y="1825625"/>
            <a:ext cx="4653198" cy="420143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sp>
        <p:nvSpPr>
          <p:cNvPr id="213" name="Shape 213"/>
          <p:cNvSpPr txBox="1"/>
          <p:nvPr>
            <p:ph type="title"/>
          </p:nvPr>
        </p:nvSpPr>
        <p:spPr>
          <a:xfrm>
            <a:off x="565786" y="365125"/>
            <a:ext cx="10515600" cy="13257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Khadijah: the first believer</a:t>
            </a:r>
            <a:endParaRPr b="0" i="0" sz="4400" u="none" cap="none" strike="noStrike">
              <a:solidFill>
                <a:schemeClr val="dk1"/>
              </a:solidFill>
              <a:latin typeface="Calibri"/>
              <a:ea typeface="Calibri"/>
              <a:cs typeface="Calibri"/>
              <a:sym typeface="Calibri"/>
            </a:endParaRPr>
          </a:p>
        </p:txBody>
      </p:sp>
      <p:sp>
        <p:nvSpPr>
          <p:cNvPr id="214" name="Shape 214"/>
          <p:cNvSpPr txBox="1"/>
          <p:nvPr>
            <p:ph idx="1" type="body"/>
          </p:nvPr>
        </p:nvSpPr>
        <p:spPr>
          <a:xfrm>
            <a:off x="450761" y="1825624"/>
            <a:ext cx="5569039" cy="4485023"/>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Muhammad’s first wife</a:t>
            </a:r>
            <a:endParaRPr/>
          </a:p>
          <a:p>
            <a:pPr indent="-228600" lvl="0" marL="228600" marR="0" rtl="0" algn="l">
              <a:lnSpc>
                <a:spcPct val="90000"/>
              </a:lnSpc>
              <a:spcBef>
                <a:spcPts val="100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She was twice widowed</a:t>
            </a:r>
            <a:endParaRPr/>
          </a:p>
          <a:p>
            <a:pPr indent="-228600" lvl="0" marL="228600" marR="0" rtl="0" algn="l">
              <a:lnSpc>
                <a:spcPct val="90000"/>
              </a:lnSpc>
              <a:spcBef>
                <a:spcPts val="100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She was 40 yrs, He was 25 yrs</a:t>
            </a:r>
            <a:endParaRPr b="0" i="0" sz="3200" u="none" cap="none" strike="noStrike">
              <a:solidFill>
                <a:schemeClr val="dk1"/>
              </a:solidFill>
              <a:latin typeface="Calibri"/>
              <a:ea typeface="Calibri"/>
              <a:cs typeface="Calibri"/>
              <a:sym typeface="Calibri"/>
            </a:endParaRPr>
          </a:p>
          <a:p>
            <a:pPr indent="-228600" lvl="0" marL="228600" marR="0" rtl="0" algn="l">
              <a:lnSpc>
                <a:spcPct val="90000"/>
              </a:lnSpc>
              <a:spcBef>
                <a:spcPts val="100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Hired Him as trade agent</a:t>
            </a:r>
            <a:endParaRPr/>
          </a:p>
          <a:p>
            <a:pPr indent="-228600" lvl="0" marL="228600" marR="0" rtl="0" algn="l">
              <a:lnSpc>
                <a:spcPct val="90000"/>
              </a:lnSpc>
              <a:spcBef>
                <a:spcPts val="100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“She believed in Muhammad before He believed!”</a:t>
            </a:r>
            <a:endParaRPr/>
          </a:p>
          <a:p>
            <a:pPr indent="-228600" lvl="0" marL="228600" marR="0" rtl="0" algn="l">
              <a:lnSpc>
                <a:spcPct val="90000"/>
              </a:lnSpc>
              <a:spcBef>
                <a:spcPts val="1000"/>
              </a:spcBef>
              <a:spcAft>
                <a:spcPts val="0"/>
              </a:spcAft>
              <a:buClr>
                <a:schemeClr val="dk1"/>
              </a:buClr>
              <a:buSzPts val="3200"/>
              <a:buFont typeface="Arial"/>
              <a:buChar char="•"/>
            </a:pPr>
            <a:r>
              <a:rPr b="0" i="0" lang="en-US" sz="3200" u="none" cap="none" strike="noStrike">
                <a:solidFill>
                  <a:schemeClr val="dk1"/>
                </a:solidFill>
                <a:latin typeface="Calibri"/>
                <a:ea typeface="Calibri"/>
                <a:cs typeface="Calibri"/>
                <a:sym typeface="Calibri"/>
              </a:rPr>
              <a:t>Muhammad is monogamous until Khadijah dies</a:t>
            </a:r>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pic>
        <p:nvPicPr>
          <p:cNvPr descr="http://roshnii179.files.wordpress.com/2014/05/marriage-khadija-raa-prophet-muhammad-pbuh.jpg" id="215" name="Shape 215"/>
          <p:cNvPicPr preferRelativeResize="0"/>
          <p:nvPr>
            <p:ph idx="2" type="body"/>
          </p:nvPr>
        </p:nvPicPr>
        <p:blipFill rotWithShape="1">
          <a:blip r:embed="rId3">
            <a:alphaModFix/>
          </a:blip>
          <a:srcRect b="0" l="0" r="0" t="0"/>
          <a:stretch/>
        </p:blipFill>
        <p:spPr>
          <a:xfrm>
            <a:off x="5886137" y="1690688"/>
            <a:ext cx="6076472" cy="438814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Shape 2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1" i="0" lang="en-US" sz="4400" u="none" cap="none" strike="noStrike">
                <a:solidFill>
                  <a:schemeClr val="dk1"/>
                </a:solidFill>
                <a:latin typeface="Calibri"/>
                <a:ea typeface="Calibri"/>
                <a:cs typeface="Calibri"/>
                <a:sym typeface="Calibri"/>
              </a:rPr>
              <a:t>‘A’ishah</a:t>
            </a:r>
            <a:endParaRPr b="1" i="0" sz="4400" u="none" cap="none" strike="noStrike">
              <a:solidFill>
                <a:schemeClr val="dk1"/>
              </a:solidFill>
              <a:latin typeface="Calibri"/>
              <a:ea typeface="Calibri"/>
              <a:cs typeface="Calibri"/>
              <a:sym typeface="Calibri"/>
            </a:endParaRPr>
          </a:p>
        </p:txBody>
      </p:sp>
      <p:sp>
        <p:nvSpPr>
          <p:cNvPr id="221" name="Shape 221"/>
          <p:cNvSpPr txBox="1"/>
          <p:nvPr>
            <p:ph idx="1" type="body"/>
          </p:nvPr>
        </p:nvSpPr>
        <p:spPr>
          <a:xfrm>
            <a:off x="838199" y="1825625"/>
            <a:ext cx="5897451" cy="4317598"/>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3330"/>
              <a:buFont typeface="Arial"/>
              <a:buChar char="•"/>
            </a:pPr>
            <a:r>
              <a:rPr b="0" i="0" lang="en-US" sz="3330" u="none" cap="none" strike="noStrike">
                <a:solidFill>
                  <a:schemeClr val="dk1"/>
                </a:solidFill>
                <a:latin typeface="Calibri"/>
                <a:ea typeface="Calibri"/>
                <a:cs typeface="Calibri"/>
                <a:sym typeface="Calibri"/>
              </a:rPr>
              <a:t>When he died, Muhammad had as many as 9 wives, all of whom he married after Khadijah’s death, including ‘Aishah</a:t>
            </a:r>
            <a:endParaRPr b="0" i="0" sz="3330" u="none" cap="none" strike="noStrike">
              <a:solidFill>
                <a:schemeClr val="dk1"/>
              </a:solidFill>
              <a:latin typeface="Calibri"/>
              <a:ea typeface="Calibri"/>
              <a:cs typeface="Calibri"/>
              <a:sym typeface="Calibri"/>
            </a:endParaRPr>
          </a:p>
          <a:p>
            <a:pPr indent="-228600" lvl="0" marL="228600" marR="0" rtl="0" algn="l">
              <a:lnSpc>
                <a:spcPct val="90000"/>
              </a:lnSpc>
              <a:spcBef>
                <a:spcPts val="1000"/>
              </a:spcBef>
              <a:spcAft>
                <a:spcPts val="0"/>
              </a:spcAft>
              <a:buClr>
                <a:schemeClr val="dk1"/>
              </a:buClr>
              <a:buSzPts val="3330"/>
              <a:buFont typeface="Arial"/>
              <a:buChar char="•"/>
            </a:pPr>
            <a:r>
              <a:rPr b="0" i="0" lang="en-US" sz="3330" u="none" cap="none" strike="noStrike">
                <a:solidFill>
                  <a:schemeClr val="dk1"/>
                </a:solidFill>
                <a:latin typeface="Calibri"/>
                <a:ea typeface="Calibri"/>
                <a:cs typeface="Calibri"/>
                <a:sym typeface="Calibri"/>
              </a:rPr>
              <a:t>Fiesty, outspoken</a:t>
            </a:r>
            <a:endParaRPr/>
          </a:p>
          <a:p>
            <a:pPr indent="-228600" lvl="0" marL="228600" marR="0" rtl="0" algn="l">
              <a:lnSpc>
                <a:spcPct val="90000"/>
              </a:lnSpc>
              <a:spcBef>
                <a:spcPts val="1000"/>
              </a:spcBef>
              <a:spcAft>
                <a:spcPts val="0"/>
              </a:spcAft>
              <a:buClr>
                <a:schemeClr val="dk1"/>
              </a:buClr>
              <a:buSzPts val="3330"/>
              <a:buFont typeface="Arial"/>
              <a:buChar char="•"/>
            </a:pPr>
            <a:r>
              <a:rPr b="0" i="0" lang="en-US" sz="3330" u="none" cap="none" strike="noStrike">
                <a:solidFill>
                  <a:schemeClr val="dk1"/>
                </a:solidFill>
                <a:latin typeface="Calibri"/>
                <a:ea typeface="Calibri"/>
                <a:cs typeface="Calibri"/>
                <a:sym typeface="Calibri"/>
              </a:rPr>
              <a:t>Much younger than Muhammad</a:t>
            </a:r>
            <a:endParaRPr/>
          </a:p>
          <a:p>
            <a:pPr indent="-228600" lvl="0" marL="228600" marR="0" rtl="0" algn="l">
              <a:lnSpc>
                <a:spcPct val="90000"/>
              </a:lnSpc>
              <a:spcBef>
                <a:spcPts val="1000"/>
              </a:spcBef>
              <a:spcAft>
                <a:spcPts val="0"/>
              </a:spcAft>
              <a:buClr>
                <a:schemeClr val="dk1"/>
              </a:buClr>
              <a:buSzPts val="3330"/>
              <a:buFont typeface="Arial"/>
              <a:buChar char="•"/>
            </a:pPr>
            <a:r>
              <a:rPr b="0" i="0" lang="en-US" sz="3330" u="none" cap="none" strike="noStrike">
                <a:solidFill>
                  <a:schemeClr val="dk1"/>
                </a:solidFill>
                <a:latin typeface="Calibri"/>
                <a:ea typeface="Calibri"/>
                <a:cs typeface="Calibri"/>
                <a:sym typeface="Calibri"/>
              </a:rPr>
              <a:t>Muhammad died in her lap</a:t>
            </a:r>
            <a:endParaRPr b="0" i="0" sz="3330" u="none" cap="none" strike="noStrike">
              <a:solidFill>
                <a:schemeClr val="dk1"/>
              </a:solidFill>
              <a:latin typeface="Calibri"/>
              <a:ea typeface="Calibri"/>
              <a:cs typeface="Calibri"/>
              <a:sym typeface="Calibri"/>
            </a:endParaRPr>
          </a:p>
        </p:txBody>
      </p:sp>
      <p:pic>
        <p:nvPicPr>
          <p:cNvPr descr="http://www.ameenahsstore.com/images/products/books/Wives.jpg" id="222" name="Shape 222"/>
          <p:cNvPicPr preferRelativeResize="0"/>
          <p:nvPr>
            <p:ph idx="2" type="body"/>
          </p:nvPr>
        </p:nvPicPr>
        <p:blipFill rotWithShape="1">
          <a:blip r:embed="rId3">
            <a:alphaModFix/>
          </a:blip>
          <a:srcRect b="0" l="0" r="0" t="0"/>
          <a:stretch/>
        </p:blipFill>
        <p:spPr>
          <a:xfrm>
            <a:off x="7107288" y="365125"/>
            <a:ext cx="4071573" cy="575618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Shape 227"/>
          <p:cNvSpPr txBox="1"/>
          <p:nvPr>
            <p:ph type="title"/>
          </p:nvPr>
        </p:nvSpPr>
        <p:spPr>
          <a:xfrm>
            <a:off x="13952" y="362851"/>
            <a:ext cx="4913519" cy="974278"/>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Clr>
                <a:schemeClr val="dk1"/>
              </a:buClr>
              <a:buSzPts val="4400"/>
              <a:buFont typeface="Calibri"/>
              <a:buNone/>
            </a:pPr>
            <a:r>
              <a:rPr b="1" i="0" lang="en-US" sz="4400" u="none" cap="none" strike="noStrike">
                <a:solidFill>
                  <a:schemeClr val="dk1"/>
                </a:solidFill>
                <a:latin typeface="Calibri"/>
                <a:ea typeface="Calibri"/>
                <a:cs typeface="Calibri"/>
                <a:sym typeface="Calibri"/>
              </a:rPr>
              <a:t>Modesty</a:t>
            </a:r>
            <a:endParaRPr b="1" i="0" sz="4400" u="none" cap="none" strike="noStrike">
              <a:solidFill>
                <a:schemeClr val="dk1"/>
              </a:solidFill>
              <a:latin typeface="Calibri"/>
              <a:ea typeface="Calibri"/>
              <a:cs typeface="Calibri"/>
              <a:sym typeface="Calibri"/>
            </a:endParaRPr>
          </a:p>
        </p:txBody>
      </p:sp>
      <p:pic>
        <p:nvPicPr>
          <p:cNvPr descr="https://scontent.fash1-1.fna.fbcdn.net/hphotos-xaf1/v/t1.0-9/1006135_10100357825566565_1619206163_n.jpg?oh=2fc00e5ab80a38086fb94f374c2829dc&amp;oe=5743AE13" id="228" name="Shape 228"/>
          <p:cNvPicPr preferRelativeResize="0"/>
          <p:nvPr>
            <p:ph idx="1" type="body"/>
          </p:nvPr>
        </p:nvPicPr>
        <p:blipFill rotWithShape="1">
          <a:blip r:embed="rId3">
            <a:alphaModFix/>
          </a:blip>
          <a:srcRect b="0" l="0" r="0" t="0"/>
          <a:stretch/>
        </p:blipFill>
        <p:spPr>
          <a:xfrm>
            <a:off x="13952" y="1944711"/>
            <a:ext cx="4030226" cy="4030226"/>
          </a:xfrm>
          <a:prstGeom prst="rect">
            <a:avLst/>
          </a:prstGeom>
          <a:noFill/>
          <a:ln>
            <a:noFill/>
          </a:ln>
        </p:spPr>
      </p:pic>
      <p:sp>
        <p:nvSpPr>
          <p:cNvPr id="229" name="Shape 229"/>
          <p:cNvSpPr txBox="1"/>
          <p:nvPr>
            <p:ph idx="2" type="body"/>
          </p:nvPr>
        </p:nvSpPr>
        <p:spPr>
          <a:xfrm>
            <a:off x="5260416" y="231820"/>
            <a:ext cx="6523753" cy="6426557"/>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rgbClr val="FFC000"/>
              </a:buClr>
              <a:buSzPts val="3000"/>
              <a:buFont typeface="Arial"/>
              <a:buChar char="•"/>
            </a:pPr>
            <a:r>
              <a:rPr b="0" i="0" lang="en-US" sz="3000" u="none" cap="none" strike="noStrike">
                <a:solidFill>
                  <a:srgbClr val="FFC000"/>
                </a:solidFill>
                <a:latin typeface="Calibri"/>
                <a:ea typeface="Calibri"/>
                <a:cs typeface="Calibri"/>
                <a:sym typeface="Calibri"/>
              </a:rPr>
              <a:t>The Qur’an has directives about modesty for both men AND women</a:t>
            </a:r>
            <a:endParaRPr/>
          </a:p>
          <a:p>
            <a:pPr indent="-228600" lvl="0" marL="228600" marR="0" rtl="0" algn="l">
              <a:lnSpc>
                <a:spcPct val="90000"/>
              </a:lnSpc>
              <a:spcBef>
                <a:spcPts val="1000"/>
              </a:spcBef>
              <a:spcAft>
                <a:spcPts val="0"/>
              </a:spcAft>
              <a:buClr>
                <a:srgbClr val="7030A0"/>
              </a:buClr>
              <a:buSzPts val="3000"/>
              <a:buFont typeface="Arial"/>
              <a:buChar char="•"/>
            </a:pPr>
            <a:r>
              <a:rPr b="0" i="0" lang="en-US" sz="3000" u="none" cap="none" strike="noStrike">
                <a:solidFill>
                  <a:srgbClr val="7030A0"/>
                </a:solidFill>
                <a:latin typeface="Calibri"/>
                <a:ea typeface="Calibri"/>
                <a:cs typeface="Calibri"/>
                <a:sym typeface="Calibri"/>
              </a:rPr>
              <a:t>During Muhammad’s time, slave women weren’t allowed to cover their heads because head covering was a sign of social status</a:t>
            </a:r>
            <a:endParaRPr/>
          </a:p>
          <a:p>
            <a:pPr indent="-228600" lvl="0" marL="228600" marR="0" rtl="0" algn="l">
              <a:lnSpc>
                <a:spcPct val="90000"/>
              </a:lnSpc>
              <a:spcBef>
                <a:spcPts val="1000"/>
              </a:spcBef>
              <a:spcAft>
                <a:spcPts val="0"/>
              </a:spcAft>
              <a:buClr>
                <a:srgbClr val="FF0000"/>
              </a:buClr>
              <a:buSzPts val="3000"/>
              <a:buFont typeface="Arial"/>
              <a:buChar char="•"/>
            </a:pPr>
            <a:r>
              <a:rPr b="0" i="0" lang="en-US" sz="3000" u="none" cap="none" strike="noStrike">
                <a:solidFill>
                  <a:srgbClr val="FF0000"/>
                </a:solidFill>
                <a:latin typeface="Calibri"/>
                <a:ea typeface="Calibri"/>
                <a:cs typeface="Calibri"/>
                <a:sym typeface="Calibri"/>
              </a:rPr>
              <a:t>Hadith: Muhammad indicated places that should remain covered by drawing circles to indicate</a:t>
            </a:r>
            <a:endParaRPr/>
          </a:p>
          <a:p>
            <a:pPr indent="-228600" lvl="0" marL="228600" marR="0" rtl="0" algn="l">
              <a:lnSpc>
                <a:spcPct val="90000"/>
              </a:lnSpc>
              <a:spcBef>
                <a:spcPts val="1000"/>
              </a:spcBef>
              <a:spcAft>
                <a:spcPts val="0"/>
              </a:spcAft>
              <a:buClr>
                <a:srgbClr val="0070C0"/>
              </a:buClr>
              <a:buSzPts val="3000"/>
              <a:buFont typeface="Arial"/>
              <a:buChar char="•"/>
            </a:pPr>
            <a:r>
              <a:rPr b="0" i="0" lang="en-US" sz="3000" u="none" cap="none" strike="noStrike">
                <a:solidFill>
                  <a:srgbClr val="0070C0"/>
                </a:solidFill>
                <a:latin typeface="Calibri"/>
                <a:ea typeface="Calibri"/>
                <a:cs typeface="Calibri"/>
                <a:sym typeface="Calibri"/>
              </a:rPr>
              <a:t>Qur’an 33:53</a:t>
            </a:r>
            <a:endParaRPr/>
          </a:p>
          <a:p>
            <a:pPr indent="-228600" lvl="1" marL="685800" marR="0" rtl="0" algn="l">
              <a:lnSpc>
                <a:spcPct val="90000"/>
              </a:lnSpc>
              <a:spcBef>
                <a:spcPts val="500"/>
              </a:spcBef>
              <a:spcAft>
                <a:spcPts val="0"/>
              </a:spcAft>
              <a:buClr>
                <a:srgbClr val="0070C0"/>
              </a:buClr>
              <a:buSzPts val="3000"/>
              <a:buFont typeface="Arial"/>
              <a:buChar char="•"/>
            </a:pPr>
            <a:r>
              <a:rPr b="0" i="0" lang="en-US" sz="3000" u="none" cap="none" strike="noStrike">
                <a:solidFill>
                  <a:srgbClr val="0070C0"/>
                </a:solidFill>
                <a:latin typeface="Calibri"/>
                <a:ea typeface="Calibri"/>
                <a:cs typeface="Calibri"/>
                <a:sym typeface="Calibri"/>
              </a:rPr>
              <a:t>Instructs Muhammad’s wives to veil their faces when out in public, BUT there were other specific directives for Muhammad’s wives</a:t>
            </a:r>
            <a:endParaRPr b="0" i="0" sz="3000" u="none" cap="none" strike="noStrike">
              <a:solidFill>
                <a:srgbClr val="0070C0"/>
              </a:solidFill>
              <a:latin typeface="Calibri"/>
              <a:ea typeface="Calibri"/>
              <a:cs typeface="Calibri"/>
              <a:sym typeface="Calibri"/>
            </a:endParaRPr>
          </a:p>
        </p:txBody>
      </p:sp>
      <p:pic>
        <p:nvPicPr>
          <p:cNvPr descr="http://muslimwriters.org/wp-content/uploads/2014/05/Veil.jpg" id="230" name="Shape 230"/>
          <p:cNvPicPr preferRelativeResize="0"/>
          <p:nvPr/>
        </p:nvPicPr>
        <p:blipFill rotWithShape="1">
          <a:blip r:embed="rId4">
            <a:alphaModFix/>
          </a:blip>
          <a:srcRect b="0" l="0" r="0" t="0"/>
          <a:stretch/>
        </p:blipFill>
        <p:spPr>
          <a:xfrm>
            <a:off x="13952" y="4393325"/>
            <a:ext cx="4351338" cy="2386218"/>
          </a:xfrm>
          <a:prstGeom prst="rect">
            <a:avLst/>
          </a:prstGeom>
          <a:noFill/>
          <a:ln>
            <a:noFill/>
          </a:ln>
        </p:spPr>
      </p:pic>
      <p:pic>
        <p:nvPicPr>
          <p:cNvPr descr="http://islam.ru/en/sites/default/files/img/story/2010/12/design.jpg" id="231" name="Shape 231"/>
          <p:cNvPicPr preferRelativeResize="0"/>
          <p:nvPr/>
        </p:nvPicPr>
        <p:blipFill rotWithShape="1">
          <a:blip r:embed="rId5">
            <a:alphaModFix/>
          </a:blip>
          <a:srcRect b="0" l="0" r="0" t="0"/>
          <a:stretch/>
        </p:blipFill>
        <p:spPr>
          <a:xfrm>
            <a:off x="2441085" y="2378351"/>
            <a:ext cx="2819331" cy="281933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Shape 236"/>
          <p:cNvSpPr txBox="1"/>
          <p:nvPr>
            <p:ph idx="3" type="body"/>
          </p:nvPr>
        </p:nvSpPr>
        <p:spPr>
          <a:xfrm>
            <a:off x="6053071" y="386368"/>
            <a:ext cx="5615188" cy="1918952"/>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4000"/>
              <a:buFont typeface="Arial"/>
              <a:buNone/>
            </a:pPr>
            <a:r>
              <a:rPr b="1" i="0" lang="en-US" sz="4000" u="none" cap="none" strike="noStrike">
                <a:solidFill>
                  <a:schemeClr val="dk1"/>
                </a:solidFill>
                <a:latin typeface="Calibri"/>
                <a:ea typeface="Calibri"/>
                <a:cs typeface="Calibri"/>
                <a:sym typeface="Calibri"/>
              </a:rPr>
              <a:t>Fatima </a:t>
            </a:r>
            <a:endParaRPr/>
          </a:p>
          <a:p>
            <a:pPr indent="0" lvl="0" marL="0" marR="0" rtl="0" algn="ctr">
              <a:lnSpc>
                <a:spcPct val="90000"/>
              </a:lnSpc>
              <a:spcBef>
                <a:spcPts val="1000"/>
              </a:spcBef>
              <a:spcAft>
                <a:spcPts val="0"/>
              </a:spcAft>
              <a:buClr>
                <a:schemeClr val="dk1"/>
              </a:buClr>
              <a:buSzPts val="4000"/>
              <a:buFont typeface="Arial"/>
              <a:buNone/>
            </a:pPr>
            <a:r>
              <a:rPr b="1" i="0" lang="en-US" sz="4000" u="none" cap="none" strike="noStrike">
                <a:solidFill>
                  <a:schemeClr val="dk1"/>
                </a:solidFill>
                <a:latin typeface="Calibri"/>
                <a:ea typeface="Calibri"/>
                <a:cs typeface="Calibri"/>
                <a:sym typeface="Calibri"/>
              </a:rPr>
              <a:t>(daughter of Khadijah &amp; Muhammad)</a:t>
            </a:r>
            <a:endParaRPr b="1" i="0" sz="4000" u="none" cap="none" strike="noStrike">
              <a:solidFill>
                <a:schemeClr val="dk1"/>
              </a:solidFill>
              <a:latin typeface="Calibri"/>
              <a:ea typeface="Calibri"/>
              <a:cs typeface="Calibri"/>
              <a:sym typeface="Calibri"/>
            </a:endParaRPr>
          </a:p>
        </p:txBody>
      </p:sp>
      <p:sp>
        <p:nvSpPr>
          <p:cNvPr id="237" name="Shape 237"/>
          <p:cNvSpPr txBox="1"/>
          <p:nvPr>
            <p:ph idx="4" type="body"/>
          </p:nvPr>
        </p:nvSpPr>
        <p:spPr>
          <a:xfrm>
            <a:off x="6053071" y="2768959"/>
            <a:ext cx="5615187" cy="3554568"/>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The only daughter of Muhammad to survive until after Muhammad’s death</a:t>
            </a:r>
            <a:endParaRPr/>
          </a:p>
          <a:p>
            <a:pPr indent="-228600" lvl="0" marL="228600" marR="0" rtl="0" algn="l">
              <a:lnSpc>
                <a:spcPct val="90000"/>
              </a:lnSpc>
              <a:spcBef>
                <a:spcPts val="1000"/>
              </a:spcBef>
              <a:spcAft>
                <a:spcPts val="0"/>
              </a:spcAft>
              <a:buClr>
                <a:schemeClr val="dk1"/>
              </a:buClr>
              <a:buSzPts val="3600"/>
              <a:buFont typeface="Arial"/>
              <a:buChar char="•"/>
            </a:pPr>
            <a:r>
              <a:rPr b="0" i="0" lang="en-US" sz="3600" u="none" cap="none" strike="noStrike">
                <a:solidFill>
                  <a:schemeClr val="dk1"/>
                </a:solidFill>
                <a:latin typeface="Calibri"/>
                <a:ea typeface="Calibri"/>
                <a:cs typeface="Calibri"/>
                <a:sym typeface="Calibri"/>
              </a:rPr>
              <a:t>She married Ali (Muhammad’s cousin)</a:t>
            </a:r>
            <a:endParaRPr b="0" i="0" sz="3600" u="none" cap="none" strike="noStrike">
              <a:solidFill>
                <a:schemeClr val="dk1"/>
              </a:solidFill>
              <a:latin typeface="Calibri"/>
              <a:ea typeface="Calibri"/>
              <a:cs typeface="Calibri"/>
              <a:sym typeface="Calibri"/>
            </a:endParaRPr>
          </a:p>
        </p:txBody>
      </p:sp>
      <p:pic>
        <p:nvPicPr>
          <p:cNvPr descr="http://d.gr-assets.com/books/1447206837l/27796970.jpg" id="238" name="Shape 238"/>
          <p:cNvPicPr preferRelativeResize="0"/>
          <p:nvPr>
            <p:ph idx="2" type="body"/>
          </p:nvPr>
        </p:nvPicPr>
        <p:blipFill rotWithShape="1">
          <a:blip r:embed="rId3">
            <a:alphaModFix/>
          </a:blip>
          <a:srcRect b="0" l="0" r="0" t="0"/>
          <a:stretch/>
        </p:blipFill>
        <p:spPr>
          <a:xfrm>
            <a:off x="991673" y="212598"/>
            <a:ext cx="3837904" cy="597706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2" name="Shape 242"/>
        <p:cNvGrpSpPr/>
        <p:nvPr/>
      </p:nvGrpSpPr>
      <p:grpSpPr>
        <a:xfrm>
          <a:off x="0" y="0"/>
          <a:ext cx="0" cy="0"/>
          <a:chOff x="0" y="0"/>
          <a:chExt cx="0" cy="0"/>
        </a:xfrm>
      </p:grpSpPr>
      <p:sp>
        <p:nvSpPr>
          <p:cNvPr id="243" name="Shape 243"/>
          <p:cNvSpPr txBox="1"/>
          <p:nvPr>
            <p:ph type="title"/>
          </p:nvPr>
        </p:nvSpPr>
        <p:spPr>
          <a:xfrm>
            <a:off x="6172199" y="386366"/>
            <a:ext cx="5457423" cy="122349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b="0" i="0" lang="en-US" sz="4400" u="none" cap="none" strike="noStrike">
                <a:solidFill>
                  <a:schemeClr val="dk1"/>
                </a:solidFill>
                <a:latin typeface="Calibri"/>
                <a:ea typeface="Calibri"/>
                <a:cs typeface="Calibri"/>
                <a:sym typeface="Calibri"/>
              </a:rPr>
              <a:t>Women in Early Islam</a:t>
            </a:r>
            <a:endParaRPr b="0" i="0" sz="4400" u="none" cap="none" strike="noStrike">
              <a:solidFill>
                <a:schemeClr val="dk1"/>
              </a:solidFill>
              <a:latin typeface="Calibri"/>
              <a:ea typeface="Calibri"/>
              <a:cs typeface="Calibri"/>
              <a:sym typeface="Calibri"/>
            </a:endParaRPr>
          </a:p>
        </p:txBody>
      </p:sp>
      <p:sp>
        <p:nvSpPr>
          <p:cNvPr id="244" name="Shape 244"/>
          <p:cNvSpPr txBox="1"/>
          <p:nvPr>
            <p:ph idx="1" type="body"/>
          </p:nvPr>
        </p:nvSpPr>
        <p:spPr>
          <a:xfrm>
            <a:off x="566670" y="824248"/>
            <a:ext cx="5453130" cy="5352715"/>
          </a:xfrm>
          <a:prstGeom prst="rect">
            <a:avLst/>
          </a:prstGeom>
          <a:noFill/>
          <a:ln>
            <a:noFill/>
          </a:ln>
        </p:spPr>
        <p:txBody>
          <a:bodyPr anchorCtr="0" anchor="t" bIns="45700" lIns="91425" spcFirstLastPara="1" rIns="91425" wrap="square" tIns="45700">
            <a:noAutofit/>
          </a:bodyPr>
          <a:lstStyle/>
          <a:p>
            <a:pPr indent="-228600" lvl="0" marL="228600" marR="0" rtl="0" algn="l">
              <a:lnSpc>
                <a:spcPct val="90000"/>
              </a:lnSpc>
              <a:spcBef>
                <a:spcPts val="1000"/>
              </a:spcBef>
              <a:spcAft>
                <a:spcPts val="0"/>
              </a:spcAft>
              <a:buClr>
                <a:srgbClr val="FFC000"/>
              </a:buClr>
              <a:buSzPts val="3600"/>
              <a:buFont typeface="Arial"/>
              <a:buChar char="•"/>
            </a:pPr>
            <a:r>
              <a:rPr lang="en-US" sz="3600">
                <a:solidFill>
                  <a:srgbClr val="7030A0"/>
                </a:solidFill>
              </a:rPr>
              <a:t>When Muhammad came to power and granted women some degree of rights in marriage, divorce, and inheritance. </a:t>
            </a:r>
            <a:endParaRPr sz="3600">
              <a:solidFill>
                <a:srgbClr val="7030A0"/>
              </a:solidFill>
            </a:endParaRPr>
          </a:p>
          <a:p>
            <a:pPr indent="-228600" lvl="0" marL="228600" marR="0" rtl="0" algn="l">
              <a:lnSpc>
                <a:spcPct val="90000"/>
              </a:lnSpc>
              <a:spcBef>
                <a:spcPts val="1000"/>
              </a:spcBef>
              <a:spcAft>
                <a:spcPts val="0"/>
              </a:spcAft>
              <a:buClr>
                <a:srgbClr val="FFC000"/>
              </a:buClr>
              <a:buSzPts val="3600"/>
              <a:buFont typeface="Arial"/>
              <a:buChar char="•"/>
            </a:pPr>
            <a:r>
              <a:rPr lang="en-US" sz="3600">
                <a:solidFill>
                  <a:srgbClr val="7030A0"/>
                </a:solidFill>
              </a:rPr>
              <a:t>This is why some Muslim scholars insist that Muhammad was a women’s rights advocate.  </a:t>
            </a:r>
            <a:endParaRPr/>
          </a:p>
        </p:txBody>
      </p:sp>
      <p:pic>
        <p:nvPicPr>
          <p:cNvPr descr="http://realhistoryww.com/world_history/ancient/Images_Elam/Arabia_map.jpg" id="245" name="Shape 245"/>
          <p:cNvPicPr preferRelativeResize="0"/>
          <p:nvPr>
            <p:ph idx="2" type="body"/>
          </p:nvPr>
        </p:nvPicPr>
        <p:blipFill rotWithShape="1">
          <a:blip r:embed="rId3">
            <a:alphaModFix/>
          </a:blip>
          <a:srcRect b="0" l="0" r="0" t="0"/>
          <a:stretch/>
        </p:blipFill>
        <p:spPr>
          <a:xfrm>
            <a:off x="6314114" y="1790163"/>
            <a:ext cx="5039686" cy="455039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ummer">
  <a:themeElements>
    <a:clrScheme name="Summer">
      <a:dk1>
        <a:srgbClr val="000000"/>
      </a:dk1>
      <a:lt1>
        <a:srgbClr val="FFFFFF"/>
      </a:lt1>
      <a:dk2>
        <a:srgbClr val="D16207"/>
      </a:dk2>
      <a:lt2>
        <a:srgbClr val="F0B31E"/>
      </a:lt2>
      <a:accent1>
        <a:srgbClr val="51A6C2"/>
      </a:accent1>
      <a:accent2>
        <a:srgbClr val="51C2A9"/>
      </a:accent2>
      <a:accent3>
        <a:srgbClr val="7EC251"/>
      </a:accent3>
      <a:accent4>
        <a:srgbClr val="E1DC53"/>
      </a:accent4>
      <a:accent5>
        <a:srgbClr val="B54721"/>
      </a:accent5>
      <a:accent6>
        <a:srgbClr val="A16BB1"/>
      </a:accent6>
      <a:hlink>
        <a:srgbClr val="A40A06"/>
      </a:hlink>
      <a:folHlink>
        <a:srgbClr val="837F1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